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12" d="100"/>
          <a:sy n="112" d="100"/>
        </p:scale>
        <p:origin x="533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7/30/2018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7/30/2018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Alpine </a:t>
            </a:r>
            <a:r>
              <a:rPr lang="en-US" sz="1600" dirty="0" err="1" smtClean="0"/>
              <a:t>Kliesen</a:t>
            </a:r>
            <a:r>
              <a:rPr lang="en-US" sz="1600" dirty="0" smtClean="0"/>
              <a:t> #1</a:t>
            </a:r>
            <a:br>
              <a:rPr lang="en-US" sz="1600" dirty="0" smtClean="0"/>
            </a:br>
            <a:r>
              <a:rPr lang="en-US" sz="1600" dirty="0" smtClean="0"/>
              <a:t>API: 05-017-06375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1016758" y="4743189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1. Wellhead/Cellar</a:t>
            </a:r>
          </a:p>
          <a:p>
            <a:endParaRPr lang="en-US" sz="1200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2998" y="2340188"/>
            <a:ext cx="4822372" cy="2344208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3512998" y="4716241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2. </a:t>
            </a:r>
            <a:r>
              <a:rPr lang="en-US" sz="1200" dirty="0" smtClean="0"/>
              <a:t>Debris laying </a:t>
            </a:r>
            <a:r>
              <a:rPr lang="en-US" sz="1200" smtClean="0"/>
              <a:t>around location</a:t>
            </a:r>
            <a:endParaRPr lang="en-US" sz="1200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5351" y="1863509"/>
            <a:ext cx="3386136" cy="22556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838</TotalTime>
  <Words>15</Words>
  <Application>Microsoft Office PowerPoint</Application>
  <PresentationFormat>On-screen Show (4:3)</PresentationFormat>
  <Paragraphs>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Photos Location Name: Alpine Kliesen #1 API: 05-017-06375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Welsh, Brian</cp:lastModifiedBy>
  <cp:revision>108</cp:revision>
  <dcterms:created xsi:type="dcterms:W3CDTF">2014-10-03T21:02:56Z</dcterms:created>
  <dcterms:modified xsi:type="dcterms:W3CDTF">2018-07-30T20:57:07Z</dcterms:modified>
</cp:coreProperties>
</file>