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PCR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05-087-05487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STATE OF COLORADO </a:t>
            </a:r>
            <a:r>
              <a:rPr lang="en-US" sz="1600" dirty="0" smtClean="0"/>
              <a:t>B-2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4719425" y="1823825"/>
            <a:ext cx="2219750" cy="190500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111" y="1860335"/>
            <a:ext cx="2219752" cy="1831975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600" b="0" dirty="0" smtClean="0"/>
              <a:t>WELLHEAD - PAD</a:t>
            </a:r>
            <a:endParaRPr lang="en-US" sz="16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1596</TotalTime>
  <Words>17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PCR Location ID: 05-087-05487 STATE OF COLORADO B-2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348</cp:revision>
  <dcterms:created xsi:type="dcterms:W3CDTF">2014-10-03T21:02:56Z</dcterms:created>
  <dcterms:modified xsi:type="dcterms:W3CDTF">2023-04-25T17:46:20Z</dcterms:modified>
</cp:coreProperties>
</file>