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smtClean="0"/>
              <a:t>Salvador 9</a:t>
            </a:r>
            <a:r>
              <a:rPr lang="en-US" dirty="0" smtClean="0"/>
              <a:t>-28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 </a:t>
            </a:r>
            <a:r>
              <a:rPr lang="en-US" dirty="0" smtClean="0"/>
              <a:t>125-08110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Signage – </a:t>
            </a:r>
            <a:r>
              <a:rPr lang="en-US" smtClean="0"/>
              <a:t>GMR- Wellhead/PJ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mtClean="0"/>
              <a:t>Calibration Cert.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1158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Salvador 9-28 Location ID#  125-08110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201</cp:revision>
  <dcterms:created xsi:type="dcterms:W3CDTF">2014-10-03T21:02:56Z</dcterms:created>
  <dcterms:modified xsi:type="dcterms:W3CDTF">2020-08-19T19:41:03Z</dcterms:modified>
</cp:coreProperties>
</file>