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Korf</a:t>
            </a:r>
            <a:r>
              <a:rPr lang="en-US" dirty="0" smtClean="0"/>
              <a:t> </a:t>
            </a:r>
            <a:r>
              <a:rPr lang="en-US" dirty="0" smtClean="0"/>
              <a:t>43-8              </a:t>
            </a:r>
            <a:r>
              <a:rPr lang="en-US" dirty="0" smtClean="0"/>
              <a:t>Location ID# </a:t>
            </a:r>
            <a:r>
              <a:rPr lang="en-US" dirty="0" smtClean="0"/>
              <a:t>125-09805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smtClean="0"/>
              <a:t>Calibration cert </a:t>
            </a:r>
            <a:r>
              <a:rPr lang="en-US" dirty="0" smtClean="0"/>
              <a:t>@ GMR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</a:t>
            </a:r>
            <a:r>
              <a:rPr lang="en-US" dirty="0" smtClean="0"/>
              <a:t>GMR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1472</TotalTime>
  <Words>21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Korf 43-8              Location ID# 125-09805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327</cp:revision>
  <dcterms:created xsi:type="dcterms:W3CDTF">2014-10-03T21:02:56Z</dcterms:created>
  <dcterms:modified xsi:type="dcterms:W3CDTF">2021-01-04T20:44:47Z</dcterms:modified>
</cp:coreProperties>
</file>