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274638"/>
            <a:ext cx="441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1800" dirty="0" smtClean="0"/>
              <a:t>Inspection Photos</a:t>
            </a:r>
            <a:br>
              <a:rPr lang="en-US" sz="1800" dirty="0" smtClean="0"/>
            </a:br>
            <a:r>
              <a:rPr lang="en-US" sz="1800" dirty="0" smtClean="0"/>
              <a:t>Location Name</a:t>
            </a:r>
            <a:r>
              <a:rPr lang="en-US" sz="1800" dirty="0" smtClean="0"/>
              <a:t>: ARISTOCRAT ANGUS 63N65W 35SWSW #</a:t>
            </a:r>
            <a:r>
              <a:rPr lang="en-US" sz="1800" dirty="0" err="1" smtClean="0"/>
              <a:t>Multiwell</a:t>
            </a:r>
            <a:r>
              <a:rPr lang="en-US" sz="1800" dirty="0" smtClean="0"/>
              <a:t> Pad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Location Number: </a:t>
            </a:r>
            <a:r>
              <a:rPr lang="en-US" sz="1800" dirty="0" smtClean="0"/>
              <a:t>333137</a:t>
            </a:r>
            <a:endParaRPr lang="en-US" sz="1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685801" y="5410199"/>
            <a:ext cx="2362199" cy="6858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1 Tank Battery 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268979" y="5410200"/>
            <a:ext cx="2598421" cy="6858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2 Production Equipment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" r="201"/>
          <a:stretch>
            <a:fillRect/>
          </a:stretch>
        </p:blipFill>
        <p:spPr>
          <a:xfrm>
            <a:off x="685800" y="1509713"/>
            <a:ext cx="2133600" cy="3808412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2" b="1682"/>
          <a:stretch>
            <a:fillRect/>
          </a:stretch>
        </p:blipFill>
        <p:spPr>
          <a:xfrm>
            <a:off x="3268663" y="1509713"/>
            <a:ext cx="2217737" cy="3810000"/>
          </a:xfrm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" r="741"/>
          <a:stretch>
            <a:fillRect/>
          </a:stretch>
        </p:blipFill>
        <p:spPr>
          <a:xfrm>
            <a:off x="6042025" y="1509713"/>
            <a:ext cx="2111375" cy="3810000"/>
          </a:xfrm>
        </p:spPr>
      </p:pic>
      <p:sp>
        <p:nvSpPr>
          <p:cNvPr id="8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6042659" y="5410200"/>
            <a:ext cx="2644141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Photo </a:t>
            </a:r>
            <a:r>
              <a:rPr lang="en-US" sz="1200" smtClean="0"/>
              <a:t>3 Gas Meter Run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817</TotalTime>
  <Words>15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ARISTOCRAT ANGUS 63N65W 35SWSW #Multiwell Pad Location Number: 333137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Carlile, Craig</cp:lastModifiedBy>
  <cp:revision>110</cp:revision>
  <dcterms:created xsi:type="dcterms:W3CDTF">2014-10-03T21:02:56Z</dcterms:created>
  <dcterms:modified xsi:type="dcterms:W3CDTF">2018-05-17T16:34:11Z</dcterms:modified>
</cp:coreProperties>
</file>