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"/>
  </p:notesMasterIdLst>
  <p:handoutMasterIdLst>
    <p:handoutMasterId r:id="rId6"/>
  </p:handoutMasterIdLst>
  <p:sldIdLst>
    <p:sldId id="264" r:id="rId2"/>
    <p:sldId id="265" r:id="rId3"/>
    <p:sldId id="266" r:id="rId4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75" autoAdjust="0"/>
    <p:restoredTop sz="94632" autoAdjust="0"/>
  </p:normalViewPr>
  <p:slideViewPr>
    <p:cSldViewPr>
      <p:cViewPr varScale="1">
        <p:scale>
          <a:sx n="114" d="100"/>
          <a:sy n="114" d="100"/>
        </p:scale>
        <p:origin x="139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5" Type="http://schemas.openxmlformats.org/officeDocument/2006/relationships/notesMaster" Target="notesMasters/notesMaster1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9/28/2023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9/28/2023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dirty="0" smtClean="0"/>
              <a:t>Inspection Number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77155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70890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 smtClean="0"/>
              <a:t>Inspection Photos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Inspection Number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9072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Inspection document: #684093088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 smtClean="0"/>
              <a:t>Location: Berge 31-1 #1</a:t>
            </a:r>
            <a:r>
              <a:rPr lang="en-US" sz="1600" dirty="0"/>
              <a:t/>
            </a:r>
            <a:br>
              <a:rPr lang="en-US" sz="1600" dirty="0"/>
            </a:br>
            <a:r>
              <a:rPr lang="en-US" sz="1600" dirty="0"/>
              <a:t>Facility ID</a:t>
            </a:r>
            <a:r>
              <a:rPr lang="en-US" sz="1600" dirty="0" smtClean="0"/>
              <a:t>: 321688</a:t>
            </a:r>
            <a:br>
              <a:rPr lang="en-US" sz="1600" dirty="0" smtClean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1 –Wellhead Placard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</a:t>
            </a:r>
            <a:r>
              <a:rPr lang="en-US" sz="1400" dirty="0" smtClean="0"/>
              <a:t>2 </a:t>
            </a:r>
            <a:r>
              <a:rPr lang="en-US" sz="1400" dirty="0"/>
              <a:t>– </a:t>
            </a:r>
            <a:r>
              <a:rPr lang="en-US" sz="1400" dirty="0" smtClean="0"/>
              <a:t>Soil Staining around well head  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9" name="Picture Placeholder 8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4400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48777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31-1 #1</a:t>
            </a:r>
            <a:br>
              <a:rPr lang="en-US" sz="1600" dirty="0"/>
            </a:br>
            <a:r>
              <a:rPr lang="en-US" sz="1600" dirty="0"/>
              <a:t>Facility ID: 321688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3</a:t>
            </a:r>
            <a:r>
              <a:rPr lang="en-US" sz="1400" dirty="0" smtClean="0"/>
              <a:t> – Pumping unit overview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4</a:t>
            </a:r>
            <a:r>
              <a:rPr lang="en-US" sz="1400" dirty="0" smtClean="0"/>
              <a:t> </a:t>
            </a:r>
            <a:r>
              <a:rPr lang="en-US" sz="1400" dirty="0"/>
              <a:t>– </a:t>
            </a:r>
            <a:r>
              <a:rPr lang="en-US" sz="1400" dirty="0" smtClean="0"/>
              <a:t>Gearbox leaking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0425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737798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/>
              <a:t>Inspection Photos </a:t>
            </a:r>
            <a:br>
              <a:rPr lang="en-US" sz="1600" dirty="0"/>
            </a:br>
            <a:r>
              <a:rPr lang="en-US" sz="1600" dirty="0"/>
              <a:t>Location: Berge 31-1 #1</a:t>
            </a:r>
            <a:br>
              <a:rPr lang="en-US" sz="1600" dirty="0"/>
            </a:br>
            <a:r>
              <a:rPr lang="en-US" sz="1600" dirty="0"/>
              <a:t>Facility ID: 321688</a:t>
            </a:r>
            <a:br>
              <a:rPr lang="en-US" sz="1600" dirty="0"/>
            </a:br>
            <a:r>
              <a:rPr lang="en-US" sz="1600" dirty="0" smtClean="0"/>
              <a:t>  </a:t>
            </a:r>
            <a:endParaRPr lang="en-US" sz="1600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41385" y="4876800"/>
            <a:ext cx="4041775" cy="533400"/>
          </a:xfrm>
        </p:spPr>
        <p:txBody>
          <a:bodyPr>
            <a:normAutofit/>
          </a:bodyPr>
          <a:lstStyle/>
          <a:p>
            <a:r>
              <a:rPr lang="en-US" sz="1400" dirty="0"/>
              <a:t>Photo 5</a:t>
            </a:r>
            <a:r>
              <a:rPr lang="en-US" sz="1400" dirty="0" smtClean="0"/>
              <a:t> – Overview</a:t>
            </a:r>
            <a:endParaRPr lang="en-US" sz="1400" dirty="0"/>
          </a:p>
        </p:txBody>
      </p:sp>
      <p:sp>
        <p:nvSpPr>
          <p:cNvPr id="11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800600" y="4866002"/>
            <a:ext cx="4041775" cy="772798"/>
          </a:xfrm>
        </p:spPr>
        <p:txBody>
          <a:bodyPr>
            <a:normAutofit/>
          </a:bodyPr>
          <a:lstStyle/>
          <a:p>
            <a:r>
              <a:rPr lang="en-US" sz="1400" dirty="0"/>
              <a:t>Photo 6</a:t>
            </a:r>
            <a:r>
              <a:rPr lang="en-US" sz="1400" dirty="0" smtClean="0"/>
              <a:t> – Access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201" y="6203580"/>
            <a:ext cx="2133600" cy="614476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7" name="Picture Placeholder 6"/>
          <p:cNvSpPr>
            <a:spLocks noGrp="1"/>
          </p:cNvSpPr>
          <p:nvPr>
            <p:ph type="pic" sz="quarter" idx="12"/>
          </p:nvPr>
        </p:nvSpPr>
        <p:spPr/>
      </p:sp>
      <p:sp>
        <p:nvSpPr>
          <p:cNvPr id="9" name="Picture Placeholder 8"/>
          <p:cNvSpPr>
            <a:spLocks noGrp="1"/>
          </p:cNvSpPr>
          <p:nvPr>
            <p:ph type="pic" sz="quarter" idx="12"/>
          </p:nvPr>
        </p:nvSpPr>
        <p:spPr/>
      </p:sp>
      <p:pic>
        <p:nvPicPr>
          <p:cNvPr id="4" name="Picture Placeholder 3"/>
          <p:cNvPicPr>
            <a:picLocks noGrp="1" noChangeAspect="1"/>
          </p:cNvPicPr>
          <p:nvPr>
            <p:ph type="pic" sz="quarter" idx="1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1625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8363" y="157162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138839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1815</TotalTime>
  <Words>90</Words>
  <Application>Microsoft Office PowerPoint</Application>
  <PresentationFormat>On-screen Show (4:3)</PresentationFormat>
  <Paragraphs>15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Wingdings</vt:lpstr>
      <vt:lpstr>Office Theme</vt:lpstr>
      <vt:lpstr>Inspection Photos  Location: Berge 31-1 #1 Facility ID: 321688   </vt:lpstr>
      <vt:lpstr>Inspection Photos  Location: Berge 31-1 #1 Facility ID: 321688</vt:lpstr>
      <vt:lpstr>Inspection Photos  Location: Berge 31-1 #1 Facility ID: 321688   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Sanchez, Chris</cp:lastModifiedBy>
  <cp:revision>184</cp:revision>
  <dcterms:created xsi:type="dcterms:W3CDTF">2014-10-03T21:02:56Z</dcterms:created>
  <dcterms:modified xsi:type="dcterms:W3CDTF">2023-09-28T12:51:23Z</dcterms:modified>
</cp:coreProperties>
</file>