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001000" cy="711692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000" dirty="0" smtClean="0"/>
              <a:t>KP KAUFFMAN CO. INC.</a:t>
            </a:r>
            <a:br>
              <a:rPr lang="en-US" sz="2000" dirty="0" smtClean="0"/>
            </a:br>
            <a:r>
              <a:rPr lang="en-US" sz="2000" dirty="0" smtClean="0"/>
              <a:t>KNUDSEN 7    075-07533</a:t>
            </a:r>
            <a:br>
              <a:rPr lang="en-US" sz="2000" dirty="0" smtClean="0"/>
            </a:br>
            <a:r>
              <a:rPr lang="en-US" sz="2000" dirty="0" smtClean="0"/>
              <a:t>OPERATOR # 46290</a:t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en-US" dirty="0" smtClean="0"/>
              <a:t>WELLHEAD – PJ – PM - WEEDS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WELLHEAD 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3681" y="1969295"/>
            <a:ext cx="1928814" cy="1928814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02299" y="1969293"/>
            <a:ext cx="1928812" cy="1928812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KP KAUFFMAN CO. INC.</a:t>
            </a:r>
            <a:br>
              <a:rPr lang="en-US" sz="1800" dirty="0" smtClean="0"/>
            </a:br>
            <a:r>
              <a:rPr lang="en-US" sz="1800" smtClean="0"/>
              <a:t>KNUDSEN </a:t>
            </a:r>
            <a:r>
              <a:rPr lang="en-US" sz="1800" smtClean="0"/>
              <a:t>7      075-07533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mtClean="0"/>
              <a:t>LEASE ROAD PARTIALLY GROWN OVER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LEASE ROAD TO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524000"/>
            <a:ext cx="3124200" cy="31242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5400" y="1524000"/>
            <a:ext cx="3124200" cy="3124200"/>
          </a:xfrm>
        </p:spPr>
      </p:pic>
    </p:spTree>
    <p:extLst>
      <p:ext uri="{BB962C8B-B14F-4D97-AF65-F5344CB8AC3E}">
        <p14:creationId xmlns:p14="http://schemas.microsoft.com/office/powerpoint/2010/main" val="2259359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1133</TotalTime>
  <Words>53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    KP KAUFFMAN CO. INC. KNUDSEN 7    075-07533 OPERATOR # 46290     </vt:lpstr>
      <vt:lpstr>KP KAUFFMAN CO. INC. KNUDSEN 7      075-07533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177</cp:revision>
  <dcterms:created xsi:type="dcterms:W3CDTF">2014-10-03T21:02:56Z</dcterms:created>
  <dcterms:modified xsi:type="dcterms:W3CDTF">2024-08-01T19:52:42Z</dcterms:modified>
</cp:coreProperties>
</file>