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Jolly 2 -  121-08700    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WH-PJ-PM-barrel containment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SIGNAGE-WH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3581" y="2250284"/>
            <a:ext cx="1671633" cy="1671633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5377" y="1971679"/>
            <a:ext cx="2228845" cy="2228845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# 31257</a:t>
            </a:r>
            <a:br>
              <a:rPr lang="en-US" sz="2400" dirty="0" smtClean="0"/>
            </a:br>
            <a:r>
              <a:rPr lang="en-US" sz="2400" dirty="0" smtClean="0"/>
              <a:t>Chas Jolly </a:t>
            </a:r>
            <a:r>
              <a:rPr lang="en-US" sz="2400" dirty="0" smtClean="0"/>
              <a:t>2 -  121-08700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 erosion-rutting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Unused equipment- debris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04925" y="1914525"/>
            <a:ext cx="2343150" cy="234315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1637109"/>
            <a:ext cx="2897981" cy="2897981"/>
          </a:xfrm>
        </p:spPr>
      </p:pic>
    </p:spTree>
    <p:extLst>
      <p:ext uri="{BB962C8B-B14F-4D97-AF65-F5344CB8AC3E}">
        <p14:creationId xmlns:p14="http://schemas.microsoft.com/office/powerpoint/2010/main" val="976328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1532</TotalTime>
  <Words>32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Fritzler Resources Inc.  # 31257 Jolly 2 -  121-08700    </vt:lpstr>
      <vt:lpstr>Fritzler Resources Inc. # 31257 Chas Jolly 2 -  121-08700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254</cp:revision>
  <dcterms:created xsi:type="dcterms:W3CDTF">2014-10-03T21:02:56Z</dcterms:created>
  <dcterms:modified xsi:type="dcterms:W3CDTF">2025-11-01T18:01:07Z</dcterms:modified>
</cp:coreProperties>
</file>