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2FDD-65C9-444A-99AC-47143757914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23C74-DC79-4CF1-81ED-E0D4F7896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144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2FDD-65C9-444A-99AC-47143757914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23C74-DC79-4CF1-81ED-E0D4F7896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690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2FDD-65C9-444A-99AC-47143757914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23C74-DC79-4CF1-81ED-E0D4F7896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936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2FDD-65C9-444A-99AC-47143757914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23C74-DC79-4CF1-81ED-E0D4F7896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111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2FDD-65C9-444A-99AC-47143757914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23C74-DC79-4CF1-81ED-E0D4F7896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469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2FDD-65C9-444A-99AC-47143757914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23C74-DC79-4CF1-81ED-E0D4F7896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05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2FDD-65C9-444A-99AC-47143757914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23C74-DC79-4CF1-81ED-E0D4F7896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778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2FDD-65C9-444A-99AC-47143757914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23C74-DC79-4CF1-81ED-E0D4F7896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330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2FDD-65C9-444A-99AC-47143757914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23C74-DC79-4CF1-81ED-E0D4F7896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499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2FDD-65C9-444A-99AC-47143757914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23C74-DC79-4CF1-81ED-E0D4F7896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745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2FDD-65C9-444A-99AC-47143757914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23C74-DC79-4CF1-81ED-E0D4F7896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865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C2FDD-65C9-444A-99AC-47143757914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23C74-DC79-4CF1-81ED-E0D4F7896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04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akraich@adcogov.org" TargetMode="External"/><Relationship Id="rId2" Type="http://schemas.openxmlformats.org/officeDocument/2006/relationships/hyperlink" Target="tel:(720)%20523-6886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adcogov.org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1"/>
            <a:ext cx="7772400" cy="1676399"/>
          </a:xfrm>
        </p:spPr>
        <p:txBody>
          <a:bodyPr/>
          <a:lstStyle/>
          <a:p>
            <a:r>
              <a:rPr lang="en-US" dirty="0" smtClean="0"/>
              <a:t>Shannon MA 14-5</a:t>
            </a:r>
            <a:br>
              <a:rPr lang="en-US" dirty="0" smtClean="0"/>
            </a:br>
            <a:r>
              <a:rPr lang="en-US" dirty="0" smtClean="0"/>
              <a:t>Inspection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676400"/>
            <a:ext cx="6400800" cy="39624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Date: 4/4/2017</a:t>
            </a:r>
          </a:p>
          <a:p>
            <a:r>
              <a:rPr lang="en-US" dirty="0" smtClean="0"/>
              <a:t>DOC#  667601561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Adam </a:t>
            </a:r>
            <a:r>
              <a:rPr lang="en-US" dirty="0" err="1"/>
              <a:t>Kraich</a:t>
            </a:r>
            <a:endParaRPr lang="en-US" dirty="0"/>
          </a:p>
          <a:p>
            <a:r>
              <a:rPr lang="en-US" dirty="0"/>
              <a:t>Oil &amp; Gas Inspector, </a:t>
            </a:r>
            <a:r>
              <a:rPr lang="en-US" i="1" dirty="0"/>
              <a:t>Community &amp; Economic Development Department</a:t>
            </a:r>
            <a:endParaRPr lang="en-US" dirty="0"/>
          </a:p>
          <a:p>
            <a:r>
              <a:rPr lang="en-US" dirty="0"/>
              <a:t>ADAMS COUNTY, COLORADO</a:t>
            </a:r>
          </a:p>
          <a:p>
            <a:r>
              <a:rPr lang="en-US" dirty="0"/>
              <a:t>4430 South Adams County Parkway, W2000A</a:t>
            </a:r>
          </a:p>
          <a:p>
            <a:r>
              <a:rPr lang="en-US" dirty="0"/>
              <a:t>Brighton, CO 80601</a:t>
            </a:r>
          </a:p>
          <a:p>
            <a:r>
              <a:rPr lang="en-US" b="1" dirty="0"/>
              <a:t>O:</a:t>
            </a:r>
            <a:r>
              <a:rPr lang="en-US" dirty="0"/>
              <a:t> </a:t>
            </a:r>
            <a:r>
              <a:rPr lang="en-US" dirty="0">
                <a:hlinkClick r:id="rId2"/>
              </a:rPr>
              <a:t>720.523.6886</a:t>
            </a:r>
            <a:r>
              <a:rPr lang="en-US" dirty="0"/>
              <a:t> | </a:t>
            </a:r>
            <a:r>
              <a:rPr lang="en-US" i="1" dirty="0">
                <a:hlinkClick r:id="rId3"/>
              </a:rPr>
              <a:t>akraich@adcogov.org</a:t>
            </a:r>
            <a:r>
              <a:rPr lang="en-US" i="1" dirty="0"/>
              <a:t> </a:t>
            </a:r>
            <a:r>
              <a:rPr lang="en-US" dirty="0"/>
              <a:t> </a:t>
            </a:r>
          </a:p>
          <a:p>
            <a:r>
              <a:rPr lang="en-US" dirty="0"/>
              <a:t> </a:t>
            </a:r>
            <a:r>
              <a:rPr lang="en-US" dirty="0">
                <a:hlinkClick r:id="rId4"/>
              </a:rPr>
              <a:t>www.adcogov.org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03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Battery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106182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Wellhead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306777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Separator and meter run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717812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15</Words>
  <Application>Microsoft Office PowerPoint</Application>
  <PresentationFormat>On-screen Show 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Shannon MA 14-5 Inspection</vt:lpstr>
      <vt:lpstr>Battery</vt:lpstr>
      <vt:lpstr>Wellhead</vt:lpstr>
      <vt:lpstr>Separator and meter run</vt:lpstr>
    </vt:vector>
  </TitlesOfParts>
  <Company>State fo Colorado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Kraich, Adam</dc:creator>
  <cp:lastModifiedBy>Kraich, Adam</cp:lastModifiedBy>
  <cp:revision>2</cp:revision>
  <dcterms:created xsi:type="dcterms:W3CDTF">2017-04-05T16:53:38Z</dcterms:created>
  <dcterms:modified xsi:type="dcterms:W3CDTF">2017-04-05T16:56:20Z</dcterms:modified>
</cp:coreProperties>
</file>