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83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102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753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815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34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7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526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672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306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42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033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451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487E8-D23E-4623-9D2C-9D5494E94A42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AA65A-5312-4933-884B-D1F4D52437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349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Diamond Operating, Inc., Walters 1</a:t>
            </a:r>
            <a:br>
              <a:rPr lang="en-US" sz="3200" dirty="0" smtClean="0"/>
            </a:br>
            <a:r>
              <a:rPr lang="en-US" sz="3200" dirty="0" smtClean="0"/>
              <a:t>121-07603</a:t>
            </a:r>
            <a:br>
              <a:rPr lang="en-US" sz="3200" dirty="0" smtClean="0"/>
            </a:br>
            <a:r>
              <a:rPr lang="en-US" sz="3200" dirty="0" smtClean="0"/>
              <a:t>Inspection #688300768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12/7/2017</a:t>
            </a:r>
          </a:p>
          <a:p>
            <a:r>
              <a:rPr lang="en-US" dirty="0" smtClean="0"/>
              <a:t>Routine Inspection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51" y="5922279"/>
            <a:ext cx="3048000" cy="81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200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65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147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65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921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65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97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65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193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65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087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65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894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65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614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66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85371" y="3526971"/>
            <a:ext cx="3338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Maintain berms on drainage side of produced tank at the pit.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513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66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3599" y="1219200"/>
            <a:ext cx="3831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Drainage east of produced water pit.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341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66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057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44914" y="812800"/>
            <a:ext cx="2931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Outside berms on south side of produced water pit.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386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</TotalTime>
  <Words>39</Words>
  <Application>Microsoft Office PowerPoint</Application>
  <PresentationFormat>Widescreen</PresentationFormat>
  <Paragraphs>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Diamond Operating, Inc., Walters 1 121-07603 Inspection #688300768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DNR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Diamond Operating, Inc., Walters 1 121-07603 Inspection #688300768</dc:title>
  <dc:creator>Sherman, Susan</dc:creator>
  <cp:lastModifiedBy>Sherman, Susan</cp:lastModifiedBy>
  <cp:revision>1</cp:revision>
  <dcterms:created xsi:type="dcterms:W3CDTF">2017-12-12T03:17:43Z</dcterms:created>
  <dcterms:modified xsi:type="dcterms:W3CDTF">2017-12-12T04:58:15Z</dcterms:modified>
</cp:coreProperties>
</file>