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C25B-86FC-43C7-9B51-D1E9E5B38245}" type="datetimeFigureOut">
              <a:rPr lang="en-US" smtClean="0"/>
              <a:t>07/25/2014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1874-FFF6-49F3-8A0D-6B4D620BE0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C25B-86FC-43C7-9B51-D1E9E5B38245}" type="datetimeFigureOut">
              <a:rPr lang="en-US" smtClean="0"/>
              <a:t>07/25/2014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1874-FFF6-49F3-8A0D-6B4D620BE0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C25B-86FC-43C7-9B51-D1E9E5B38245}" type="datetimeFigureOut">
              <a:rPr lang="en-US" smtClean="0"/>
              <a:t>07/25/2014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1874-FFF6-49F3-8A0D-6B4D620BE0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C25B-86FC-43C7-9B51-D1E9E5B38245}" type="datetimeFigureOut">
              <a:rPr lang="en-US" smtClean="0"/>
              <a:t>07/25/2014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1874-FFF6-49F3-8A0D-6B4D620BE0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C25B-86FC-43C7-9B51-D1E9E5B38245}" type="datetimeFigureOut">
              <a:rPr lang="en-US" smtClean="0"/>
              <a:t>07/25/2014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1874-FFF6-49F3-8A0D-6B4D620BE0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C25B-86FC-43C7-9B51-D1E9E5B38245}" type="datetimeFigureOut">
              <a:rPr lang="en-US" smtClean="0"/>
              <a:t>07/25/2014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1874-FFF6-49F3-8A0D-6B4D620BE0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C25B-86FC-43C7-9B51-D1E9E5B38245}" type="datetimeFigureOut">
              <a:rPr lang="en-US" smtClean="0"/>
              <a:t>07/25/2014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1874-FFF6-49F3-8A0D-6B4D620BE0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C25B-86FC-43C7-9B51-D1E9E5B38245}" type="datetimeFigureOut">
              <a:rPr lang="en-US" smtClean="0"/>
              <a:t>07/25/2014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1874-FFF6-49F3-8A0D-6B4D620BE0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C25B-86FC-43C7-9B51-D1E9E5B38245}" type="datetimeFigureOut">
              <a:rPr lang="en-US" smtClean="0"/>
              <a:t>07/25/2014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1874-FFF6-49F3-8A0D-6B4D620BE0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C25B-86FC-43C7-9B51-D1E9E5B38245}" type="datetimeFigureOut">
              <a:rPr lang="en-US" smtClean="0"/>
              <a:t>07/25/2014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1874-FFF6-49F3-8A0D-6B4D620BE0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C25B-86FC-43C7-9B51-D1E9E5B38245}" type="datetimeFigureOut">
              <a:rPr lang="en-US" smtClean="0"/>
              <a:t>07/25/2014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51874-FFF6-49F3-8A0D-6B4D620BE0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BC25B-86FC-43C7-9B51-D1E9E5B38245}" type="datetimeFigureOut">
              <a:rPr lang="en-US" smtClean="0"/>
              <a:t>07/25/2014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51874-FFF6-49F3-8A0D-6B4D620BE05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Caerus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Puckett 14-6D</a:t>
            </a:r>
          </a:p>
          <a:p>
            <a:r>
              <a:rPr lang="en-US" dirty="0" smtClean="0"/>
              <a:t>Loc Id 334977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Battery signs</a:t>
            </a:r>
            <a:endParaRPr lang="en-US" dirty="0"/>
          </a:p>
        </p:txBody>
      </p:sp>
      <p:pic>
        <p:nvPicPr>
          <p:cNvPr id="4" name="Content Placeholder 3" descr="DSCN47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Burrow under berm</a:t>
            </a:r>
            <a:endParaRPr lang="en-US" dirty="0"/>
          </a:p>
        </p:txBody>
      </p:sp>
      <p:pic>
        <p:nvPicPr>
          <p:cNvPr id="4" name="Content Placeholder 3" descr="DSCN47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00200"/>
            <a:ext cx="8229600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Weeds</a:t>
            </a:r>
            <a:endParaRPr lang="en-US" dirty="0"/>
          </a:p>
        </p:txBody>
      </p:sp>
      <p:pic>
        <p:nvPicPr>
          <p:cNvPr id="5" name="Content Placeholder 4" descr="DSCN476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477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Spill in Dehydrator Berm</a:t>
            </a:r>
            <a:endParaRPr lang="en-US" dirty="0"/>
          </a:p>
        </p:txBody>
      </p:sp>
      <p:pic>
        <p:nvPicPr>
          <p:cNvPr id="5" name="Content Placeholder 4" descr="DSCN477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477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16</Words>
  <Application>Microsoft Office PowerPoint</Application>
  <PresentationFormat>On-screen Show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Caerus</vt:lpstr>
      <vt:lpstr>Battery signs</vt:lpstr>
      <vt:lpstr>Burrow under berm</vt:lpstr>
      <vt:lpstr>Weeds</vt:lpstr>
      <vt:lpstr>Spill in Dehydrator Berm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Caerus</dc:title>
  <dc:creator>Mike Longworth</dc:creator>
  <cp:lastModifiedBy>Mike Longworth</cp:lastModifiedBy>
  <cp:revision>2</cp:revision>
  <dcterms:created xsi:type="dcterms:W3CDTF">2014-07-25T18:57:15Z</dcterms:created>
  <dcterms:modified xsi:type="dcterms:W3CDTF">2014-07-25T19:09:08Z</dcterms:modified>
</cp:coreProperties>
</file>