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0" d="100"/>
          <a:sy n="70" d="100"/>
        </p:scale>
        <p:origin x="792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smtClean="0"/>
              <a:t>: </a:t>
            </a:r>
            <a:r>
              <a:rPr lang="en-US" sz="1600" smtClean="0"/>
              <a:t>[</a:t>
            </a:r>
            <a:r>
              <a:rPr lang="en-US" sz="1600" smtClean="0"/>
              <a:t>ALLISON #1</a:t>
            </a:r>
            <a:r>
              <a:rPr lang="en-US" sz="1600" smtClean="0"/>
              <a:t>]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05-123-</a:t>
            </a:r>
            <a:r>
              <a:rPr lang="en-US" sz="1600" smtClean="0"/>
              <a:t>07169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BATTERY SIGN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WEEDS AROUND LOCATION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[ALLISON #1] API: 05-123-07169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2017-12-12T16:01:22Z</dcterms:modified>
</cp:coreProperties>
</file>