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88" autoAdjust="0"/>
    <p:restoredTop sz="94626" autoAdjust="0"/>
  </p:normalViewPr>
  <p:slideViewPr>
    <p:cSldViewPr>
      <p:cViewPr varScale="1">
        <p:scale>
          <a:sx n="79" d="100"/>
          <a:sy n="79" d="100"/>
        </p:scale>
        <p:origin x="230" y="10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36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7800" y="6209881"/>
            <a:ext cx="3657600" cy="4572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Yellow Creek 3-34-0364	API</a:t>
            </a:r>
            <a:r>
              <a:rPr lang="en-US" sz="1200" dirty="0" smtClean="0"/>
              <a:t>: </a:t>
            </a:r>
            <a:r>
              <a:rPr lang="en-US" sz="1200" dirty="0" smtClean="0"/>
              <a:t>05-103-11856</a:t>
            </a: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Inspection: </a:t>
            </a:r>
            <a:r>
              <a:rPr lang="en-US" sz="1200" dirty="0" smtClean="0"/>
              <a:t>700402342</a:t>
            </a:r>
            <a:endParaRPr lang="en-US" sz="1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981200" y="6248400"/>
            <a:ext cx="3048000" cy="381000"/>
          </a:xfrm>
        </p:spPr>
        <p:txBody>
          <a:bodyPr>
            <a:noAutofit/>
          </a:bodyPr>
          <a:lstStyle/>
          <a:p>
            <a:r>
              <a:rPr lang="en-US" sz="1100" dirty="0" smtClean="0"/>
              <a:t>Photo 1.  Location.</a:t>
            </a:r>
            <a:endParaRPr lang="en-US" sz="11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" b="168"/>
          <a:stretch>
            <a:fillRect/>
          </a:stretch>
        </p:blipFill>
        <p:spPr>
          <a:xfrm>
            <a:off x="914400" y="304800"/>
            <a:ext cx="7543800" cy="5638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844</TotalTime>
  <Words>20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Yellow Creek 3-34-0364 API: 05-103-11856 Inspection: 700402342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Moran, Rick</cp:lastModifiedBy>
  <cp:revision>118</cp:revision>
  <dcterms:created xsi:type="dcterms:W3CDTF">2014-10-03T21:02:56Z</dcterms:created>
  <dcterms:modified xsi:type="dcterms:W3CDTF">2020-07-11T16:57:59Z</dcterms:modified>
</cp:coreProperties>
</file>