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2" d="100"/>
          <a:sy n="112" d="100"/>
        </p:scale>
        <p:origin x="533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smtClean="0"/>
              <a:t>Harper 1-20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05-009-06573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457450" y="4572000"/>
            <a:ext cx="4229100" cy="533400"/>
          </a:xfrm>
        </p:spPr>
        <p:txBody>
          <a:bodyPr>
            <a:normAutofit/>
          </a:bodyPr>
          <a:lstStyle/>
          <a:p>
            <a:pPr marL="228600" indent="-228600">
              <a:buAutoNum type="arabicPeriod"/>
            </a:pPr>
            <a:r>
              <a:rPr lang="en-US" sz="1200" dirty="0" smtClean="0"/>
              <a:t>Location photo. Well is plugged. Equipment still on location</a:t>
            </a:r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427874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838</TotalTime>
  <Words>17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Harper 1-20 API: 05-009-06573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107</cp:revision>
  <dcterms:created xsi:type="dcterms:W3CDTF">2014-10-03T21:02:56Z</dcterms:created>
  <dcterms:modified xsi:type="dcterms:W3CDTF">2018-12-19T18:17:29Z</dcterms:modified>
</cp:coreProperties>
</file>