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260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14501" y="1714501"/>
            <a:ext cx="2666998" cy="2438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#10690</a:t>
            </a:r>
            <a:br>
              <a:rPr lang="en-US" sz="2400" dirty="0" smtClean="0"/>
            </a:br>
            <a:r>
              <a:rPr lang="en-US" sz="2400" dirty="0" smtClean="0"/>
              <a:t>LEUI 1-A   121-08481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PJ PM WH SIGNAGE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14901" y="1790702"/>
            <a:ext cx="2666998" cy="2285999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IMPETRO RESOURCES LLC   #10690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 AT TANK BATTERY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883401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IMPETRO RESOURCES LLC   #10690</a:t>
            </a:r>
            <a:br>
              <a:rPr lang="en-US" sz="2000" dirty="0" smtClean="0"/>
            </a:br>
            <a:r>
              <a:rPr lang="en-US" sz="2000" dirty="0" smtClean="0"/>
              <a:t>LEUI 1-A    121-08481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PW PIT – CRUDE ON SURFACE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BADGER HOLE ADJACENT TO PJ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983962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IMPETRO RESOURCES  # 10690</a:t>
            </a:r>
            <a:br>
              <a:rPr lang="en-US" sz="2000" dirty="0" smtClean="0"/>
            </a:br>
            <a:r>
              <a:rPr lang="en-US" sz="2000" dirty="0" smtClean="0"/>
              <a:t>LEUI 1-A    121-08481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SEPARATOR: NO CONTAINMENT UNDER ADDITIVE TANK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PW PIT – CRUDE SPILL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5400" y="1914525"/>
            <a:ext cx="3124200" cy="2343150"/>
          </a:xfrm>
        </p:spPr>
      </p:pic>
    </p:spTree>
    <p:extLst>
      <p:ext uri="{BB962C8B-B14F-4D97-AF65-F5344CB8AC3E}">
        <p14:creationId xmlns:p14="http://schemas.microsoft.com/office/powerpoint/2010/main" val="3730133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2144</TotalTime>
  <Words>67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IMPETRO RESOURCES LLC   #10690 LEUI 1-A   121-08481</vt:lpstr>
      <vt:lpstr>IMPETRO RESOURCES LLC   #10690</vt:lpstr>
      <vt:lpstr>IMPETRO RESOURCES LLC   #10690 LEUI 1-A    121-08481</vt:lpstr>
      <vt:lpstr>IMPETRO RESOURCES  # 10690 LEUI 1-A    121-08481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356</cp:revision>
  <dcterms:created xsi:type="dcterms:W3CDTF">2014-10-03T21:02:56Z</dcterms:created>
  <dcterms:modified xsi:type="dcterms:W3CDTF">2026-05-06T00:15:04Z</dcterms:modified>
</cp:coreProperties>
</file>