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Konkel</a:t>
            </a:r>
            <a:r>
              <a:rPr lang="en-US" sz="1600" dirty="0" smtClean="0"/>
              <a:t> 1-4</a:t>
            </a:r>
            <a:br>
              <a:rPr lang="en-US" sz="1600" dirty="0" smtClean="0"/>
            </a:br>
            <a:r>
              <a:rPr lang="en-US" sz="1600" dirty="0" smtClean="0"/>
              <a:t>API: 05-009-06552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438400" y="4334586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Location photo. Unused equipment and water tank on location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95400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842</TotalTime>
  <Words>18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Konkel 1-4 API: 05-009-06552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109</cp:revision>
  <dcterms:created xsi:type="dcterms:W3CDTF">2014-10-03T21:02:56Z</dcterms:created>
  <dcterms:modified xsi:type="dcterms:W3CDTF">2018-12-19T18:28:52Z</dcterms:modified>
</cp:coreProperties>
</file>