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WORM 33-36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 #: </a:t>
            </a:r>
            <a:r>
              <a:rPr lang="en-US" sz="1600" dirty="0" smtClean="0"/>
              <a:t>05-071-06826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INSP. #:</a:t>
            </a:r>
            <a:r>
              <a:rPr lang="en-US" sz="1600" dirty="0" smtClean="0"/>
              <a:t>695100754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4800600"/>
            <a:ext cx="4041775" cy="11430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1: </a:t>
            </a:r>
            <a:r>
              <a:rPr lang="en-US" sz="1200" dirty="0" smtClean="0"/>
              <a:t>WELLHEAD/ IMPACTED SOIL AROUND WELLHEAD. </a:t>
            </a:r>
            <a:r>
              <a:rPr lang="en-US" sz="1200" dirty="0">
                <a:solidFill>
                  <a:srgbClr val="FF0000"/>
                </a:solidFill>
              </a:rPr>
              <a:t>Remove and dispose impacted material in approved manner, service and maintain equipment and self inspect to prevent recurrence of conditions per 1002.f(2) and 907“ CA DATE 6/29/19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000" y="1547019"/>
            <a:ext cx="4165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1143000"/>
          </a:xfrm>
        </p:spPr>
        <p:txBody>
          <a:bodyPr>
            <a:normAutofit/>
          </a:bodyPr>
          <a:lstStyle/>
          <a:p>
            <a:r>
              <a:rPr lang="en-US" sz="1200" dirty="0"/>
              <a:t>PHOTO 2: CURRENT OPERATOR NOT POSTED ON WELL SIGN. </a:t>
            </a:r>
            <a:r>
              <a:rPr lang="en-US" sz="1200" dirty="0">
                <a:solidFill>
                  <a:srgbClr val="FF0000"/>
                </a:solidFill>
              </a:rPr>
              <a:t>CHANGE OPERATOR NAME TO CURRENT OPERATOR IN ACCORDANCE WITH RULE 210. CA DATE 7/29/19</a:t>
            </a:r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WORM 33-36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 #: </a:t>
            </a:r>
            <a:r>
              <a:rPr lang="en-US" sz="1600" dirty="0" smtClean="0"/>
              <a:t>05-071-06826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INSP. #:</a:t>
            </a:r>
            <a:r>
              <a:rPr lang="en-US" sz="1600" dirty="0" smtClean="0"/>
              <a:t>695100754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4800600"/>
            <a:ext cx="4041775" cy="1143000"/>
          </a:xfrm>
        </p:spPr>
        <p:txBody>
          <a:bodyPr>
            <a:noAutofit/>
          </a:bodyPr>
          <a:lstStyle/>
          <a:p>
            <a:r>
              <a:rPr lang="en-US" sz="1400" dirty="0" smtClean="0"/>
              <a:t>PHOTO 3: IMPACTED SOIL AROUND COMPRESSOR SKID. </a:t>
            </a:r>
            <a:r>
              <a:rPr lang="en-US" sz="1400" dirty="0">
                <a:solidFill>
                  <a:srgbClr val="FF0000"/>
                </a:solidFill>
              </a:rPr>
              <a:t>Remove and dispose impacted material in approved manner, service and maintain equipment and self inspect to prevent recurrence of conditions per 1002.f(2) and </a:t>
            </a:r>
            <a:r>
              <a:rPr lang="en-US" sz="1400" dirty="0" smtClean="0">
                <a:solidFill>
                  <a:srgbClr val="FF0000"/>
                </a:solidFill>
              </a:rPr>
              <a:t>907“ CA DATE 6/29/19</a:t>
            </a:r>
            <a:r>
              <a:rPr lang="en-US" sz="1400" dirty="0" smtClean="0">
                <a:solidFill>
                  <a:srgbClr val="FF0000"/>
                </a:solidFill>
              </a:rPr>
              <a:t> </a:t>
            </a:r>
            <a:endParaRPr lang="en-US" sz="1400" dirty="0">
              <a:solidFill>
                <a:srgbClr val="FF0000"/>
              </a:solidFill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000" y="1547019"/>
            <a:ext cx="4165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1143000"/>
          </a:xfrm>
        </p:spPr>
        <p:txBody>
          <a:bodyPr>
            <a:normAutofit/>
          </a:bodyPr>
          <a:lstStyle/>
          <a:p>
            <a:r>
              <a:rPr lang="en-US" sz="1200" dirty="0"/>
              <a:t>PHOTO </a:t>
            </a:r>
            <a:r>
              <a:rPr lang="en-US" sz="1200" dirty="0" smtClean="0"/>
              <a:t>4:</a:t>
            </a:r>
            <a:r>
              <a:rPr lang="en-US" sz="1200" dirty="0"/>
              <a:t>: IMPACTED SOIL AROUND </a:t>
            </a:r>
            <a:r>
              <a:rPr lang="en-US" sz="1200" dirty="0" smtClean="0"/>
              <a:t>ENGINE </a:t>
            </a:r>
            <a:r>
              <a:rPr lang="en-US" sz="1200" dirty="0"/>
              <a:t>SKID. </a:t>
            </a:r>
            <a:r>
              <a:rPr lang="en-US" sz="1200" dirty="0">
                <a:solidFill>
                  <a:srgbClr val="FF0000"/>
                </a:solidFill>
              </a:rPr>
              <a:t>Remove and dispose impacted material in approved manner, service and maintain equipment and self inspect to prevent recurrence of conditions per 1002.f(2) and 907“ CA DATE 6/29/19 </a:t>
            </a:r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05317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WORM 33-36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 #: </a:t>
            </a:r>
            <a:r>
              <a:rPr lang="en-US" sz="1600" dirty="0" smtClean="0"/>
              <a:t>05-071-06826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INSP. #:</a:t>
            </a:r>
            <a:r>
              <a:rPr lang="en-US" sz="1600" dirty="0" smtClean="0"/>
              <a:t>695100754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4800600"/>
            <a:ext cx="4041775" cy="1143000"/>
          </a:xfrm>
        </p:spPr>
        <p:txBody>
          <a:bodyPr>
            <a:noAutofit/>
          </a:bodyPr>
          <a:lstStyle/>
          <a:p>
            <a:r>
              <a:rPr lang="en-US" sz="1600" dirty="0" smtClean="0"/>
              <a:t>PHOTO 5: </a:t>
            </a:r>
            <a:r>
              <a:rPr lang="en-US" sz="1600" dirty="0"/>
              <a:t>Vacuum pump observed on well without COGCC approval.</a:t>
            </a:r>
            <a:r>
              <a:rPr lang="en-US" sz="1600" dirty="0"/>
              <a:t> </a:t>
            </a:r>
            <a:r>
              <a:rPr lang="en-US" sz="1600" dirty="0">
                <a:solidFill>
                  <a:srgbClr val="FF0000"/>
                </a:solidFill>
              </a:rPr>
              <a:t>Provide COGCC with documentation showing approval of use of vacuum pump.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 smtClean="0">
                <a:solidFill>
                  <a:srgbClr val="FF0000"/>
                </a:solidFill>
              </a:rPr>
              <a:t>Ca date 6/13/19</a:t>
            </a:r>
            <a:endParaRPr lang="en-US" sz="1600" dirty="0">
              <a:solidFill>
                <a:srgbClr val="FF0000"/>
              </a:solidFill>
            </a:endParaRPr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11430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sp>
        <p:nvSpPr>
          <p:cNvPr id="6" name="Picture Placeholder 5"/>
          <p:cNvSpPr>
            <a:spLocks noGrp="1"/>
          </p:cNvSpPr>
          <p:nvPr>
            <p:ph type="pic" sz="quarter" idx="12"/>
          </p:nvPr>
        </p:nvSpPr>
        <p:spPr/>
      </p:sp>
    </p:spTree>
    <p:extLst>
      <p:ext uri="{BB962C8B-B14F-4D97-AF65-F5344CB8AC3E}">
        <p14:creationId xmlns:p14="http://schemas.microsoft.com/office/powerpoint/2010/main" val="36466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837</TotalTime>
  <Words>177</Words>
  <Application>Microsoft Office PowerPoint</Application>
  <PresentationFormat>On-screen Show (4:3)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Inspection Photos Location Name: WORM 33-36 API #: 05-071-06826 INSP. #:695100754</vt:lpstr>
      <vt:lpstr>Inspection Photos Location Name: WORM 33-36 API #: 05-071-06826 INSP. #:695100754</vt:lpstr>
      <vt:lpstr>Inspection Photos Location Name: WORM 33-36 API #: 05-071-06826 INSP. #:695100754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Beardslee, Tom</cp:lastModifiedBy>
  <cp:revision>114</cp:revision>
  <dcterms:created xsi:type="dcterms:W3CDTF">2014-10-03T21:02:56Z</dcterms:created>
  <dcterms:modified xsi:type="dcterms:W3CDTF">2019-05-29T21:22:16Z</dcterms:modified>
</cp:coreProperties>
</file>