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Long &amp; </a:t>
            </a:r>
            <a:r>
              <a:rPr lang="en-US" sz="1600" dirty="0" err="1" smtClean="0"/>
              <a:t>Schluter</a:t>
            </a:r>
            <a:r>
              <a:rPr lang="en-US" sz="1600" dirty="0" smtClean="0"/>
              <a:t> 3 </a:t>
            </a:r>
            <a:r>
              <a:rPr lang="en-US" sz="1600" dirty="0" err="1" smtClean="0"/>
              <a:t>Menefee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05-067-07661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Location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Unused equipment rack, tubing and rod.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820</TotalTime>
  <Words>11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 Long &amp; Schluter 3 Menefee API: 05-067-07661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108</cp:revision>
  <dcterms:created xsi:type="dcterms:W3CDTF">2014-10-03T21:02:56Z</dcterms:created>
  <dcterms:modified xsi:type="dcterms:W3CDTF">2019-08-27T18:22:18Z</dcterms:modified>
</cp:coreProperties>
</file>