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1" d="100"/>
          <a:sy n="81" d="100"/>
        </p:scale>
        <p:origin x="-2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UPRR 42 Pan Am AJ #2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05-123-09538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1: Location, </a:t>
            </a:r>
            <a:r>
              <a:rPr lang="en-US" sz="1200" smtClean="0"/>
              <a:t>looking W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pic>
        <p:nvPicPr>
          <p:cNvPr id="15" name="Picture Placeholder 14" descr="DSCN3471.JPG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853</TotalTime>
  <Words>13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UPRR 42 Pan Am AJ #2 API: 05-123-09538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pesickac</cp:lastModifiedBy>
  <cp:revision>106</cp:revision>
  <dcterms:created xsi:type="dcterms:W3CDTF">2014-10-03T21:02:56Z</dcterms:created>
  <dcterms:modified xsi:type="dcterms:W3CDTF">2017-10-30T17:31:57Z</dcterms:modified>
</cp:coreProperties>
</file>