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handoutMasterIdLst>
    <p:handoutMasterId r:id="rId7"/>
  </p:handoutMasterIdLst>
  <p:sldIdLst>
    <p:sldId id="256" r:id="rId2"/>
    <p:sldId id="257" r:id="rId3"/>
    <p:sldId id="258" r:id="rId4"/>
    <p:sldId id="259" r:id="rId5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53" d="100"/>
          <a:sy n="53" d="100"/>
        </p:scale>
        <p:origin x="600" y="4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7/25/2017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7/25/2017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6665"/>
            <a:ext cx="8229600" cy="1143000"/>
          </a:xfrm>
        </p:spPr>
        <p:txBody>
          <a:bodyPr>
            <a:noAutofit/>
          </a:bodyPr>
          <a:lstStyle/>
          <a:p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smtClean="0"/>
              <a:t>Inspection Photos</a:t>
            </a:r>
            <a:br>
              <a:rPr lang="en-US" sz="2400" dirty="0" smtClean="0"/>
            </a:br>
            <a:r>
              <a:rPr lang="en-US" sz="2400" dirty="0" smtClean="0"/>
              <a:t>Location Number: </a:t>
            </a:r>
            <a:r>
              <a:rPr lang="en-US" sz="2400" dirty="0" smtClean="0"/>
              <a:t>336361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smtClean="0"/>
              <a:t/>
            </a:r>
            <a:br>
              <a:rPr lang="en-US" sz="2400" dirty="0" smtClean="0"/>
            </a:br>
            <a:endParaRPr lang="en-US" sz="2400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Photo 1</a:t>
            </a:r>
            <a:r>
              <a:rPr lang="en-US" dirty="0" smtClean="0"/>
              <a:t>: Battery from west</a:t>
            </a:r>
            <a:endParaRPr lang="en-US" dirty="0"/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4" name="Picture Placeholder 3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552950" y="1524000"/>
            <a:ext cx="4038600" cy="3124200"/>
          </a:xfrm>
        </p:spPr>
      </p:pic>
      <p:sp>
        <p:nvSpPr>
          <p:cNvPr id="8" name="Text Placeholder 24"/>
          <p:cNvSpPr>
            <a:spLocks noGrp="1"/>
          </p:cNvSpPr>
          <p:nvPr>
            <p:ph type="body" sz="quarter" idx="3"/>
          </p:nvPr>
        </p:nvSpPr>
        <p:spPr>
          <a:xfrm>
            <a:off x="4581236" y="4800600"/>
            <a:ext cx="4041775" cy="533400"/>
          </a:xfrm>
        </p:spPr>
        <p:txBody>
          <a:bodyPr/>
          <a:lstStyle/>
          <a:p>
            <a:r>
              <a:rPr lang="en-US" dirty="0" smtClean="0"/>
              <a:t>Photo </a:t>
            </a:r>
            <a:r>
              <a:rPr lang="en-US" dirty="0"/>
              <a:t>2</a:t>
            </a:r>
            <a:r>
              <a:rPr lang="en-US" dirty="0" smtClean="0"/>
              <a:t>: Separators from west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6665"/>
            <a:ext cx="8229600" cy="1143000"/>
          </a:xfrm>
        </p:spPr>
        <p:txBody>
          <a:bodyPr>
            <a:noAutofit/>
          </a:bodyPr>
          <a:lstStyle/>
          <a:p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smtClean="0"/>
              <a:t>Inspection Photos</a:t>
            </a:r>
            <a:br>
              <a:rPr lang="en-US" sz="2400" dirty="0" smtClean="0"/>
            </a:br>
            <a:r>
              <a:rPr lang="en-US" sz="2400" dirty="0" smtClean="0"/>
              <a:t/>
            </a:r>
            <a:br>
              <a:rPr lang="en-US" sz="2400" dirty="0" smtClean="0"/>
            </a:br>
            <a:endParaRPr lang="en-US" sz="2400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Photo </a:t>
            </a:r>
            <a:r>
              <a:rPr lang="en-US" dirty="0"/>
              <a:t>3</a:t>
            </a:r>
            <a:r>
              <a:rPr lang="en-US" dirty="0" smtClean="0"/>
              <a:t>: ECB from west</a:t>
            </a:r>
            <a:endParaRPr lang="en-US" dirty="0"/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4" name="Picture Placeholder 3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552950" y="1524000"/>
            <a:ext cx="4038600" cy="3124200"/>
          </a:xfrm>
        </p:spPr>
      </p:pic>
      <p:sp>
        <p:nvSpPr>
          <p:cNvPr id="8" name="Text Placeholder 24"/>
          <p:cNvSpPr>
            <a:spLocks noGrp="1"/>
          </p:cNvSpPr>
          <p:nvPr>
            <p:ph type="body" sz="quarter" idx="3"/>
          </p:nvPr>
        </p:nvSpPr>
        <p:spPr>
          <a:xfrm>
            <a:off x="4581236" y="4800600"/>
            <a:ext cx="4041775" cy="533400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Photo 4</a:t>
            </a:r>
            <a:r>
              <a:rPr lang="en-US" dirty="0" smtClean="0"/>
              <a:t>: GMR west of separators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1214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6665"/>
            <a:ext cx="8229600" cy="1143000"/>
          </a:xfrm>
        </p:spPr>
        <p:txBody>
          <a:bodyPr>
            <a:noAutofit/>
          </a:bodyPr>
          <a:lstStyle/>
          <a:p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smtClean="0"/>
              <a:t>Inspection Photos</a:t>
            </a:r>
            <a:br>
              <a:rPr lang="en-US" sz="2400" dirty="0" smtClean="0"/>
            </a:br>
            <a:r>
              <a:rPr lang="en-US" sz="2400" dirty="0" smtClean="0"/>
              <a:t/>
            </a:r>
            <a:br>
              <a:rPr lang="en-US" sz="2400" dirty="0" smtClean="0"/>
            </a:br>
            <a:endParaRPr lang="en-US" sz="2400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Photo 5</a:t>
            </a:r>
            <a:r>
              <a:rPr lang="en-US" dirty="0" smtClean="0"/>
              <a:t>: Well from west</a:t>
            </a:r>
            <a:endParaRPr lang="en-US" dirty="0"/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4" name="Picture Placeholder 3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552950" y="1524000"/>
            <a:ext cx="4038600" cy="3124200"/>
          </a:xfrm>
        </p:spPr>
      </p:pic>
      <p:sp>
        <p:nvSpPr>
          <p:cNvPr id="8" name="Text Placeholder 24"/>
          <p:cNvSpPr>
            <a:spLocks noGrp="1"/>
          </p:cNvSpPr>
          <p:nvPr>
            <p:ph type="body" sz="quarter" idx="3"/>
          </p:nvPr>
        </p:nvSpPr>
        <p:spPr>
          <a:xfrm>
            <a:off x="4581236" y="4800600"/>
            <a:ext cx="4041775" cy="533400"/>
          </a:xfrm>
        </p:spPr>
        <p:txBody>
          <a:bodyPr/>
          <a:lstStyle/>
          <a:p>
            <a:r>
              <a:rPr lang="en-US" dirty="0" smtClean="0"/>
              <a:t>Photo </a:t>
            </a:r>
            <a:r>
              <a:rPr lang="en-US" dirty="0"/>
              <a:t>6</a:t>
            </a:r>
            <a:r>
              <a:rPr lang="en-US" smtClean="0"/>
              <a:t>: Well from north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9617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6665"/>
            <a:ext cx="8229600" cy="1143000"/>
          </a:xfrm>
        </p:spPr>
        <p:txBody>
          <a:bodyPr>
            <a:noAutofit/>
          </a:bodyPr>
          <a:lstStyle/>
          <a:p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smtClean="0"/>
              <a:t>Inspection Photos</a:t>
            </a:r>
            <a:br>
              <a:rPr lang="en-US" sz="2400" dirty="0" smtClean="0"/>
            </a:br>
            <a:r>
              <a:rPr lang="en-US" sz="2400" dirty="0" smtClean="0"/>
              <a:t/>
            </a:r>
            <a:br>
              <a:rPr lang="en-US" sz="2400" dirty="0" smtClean="0"/>
            </a:br>
            <a:endParaRPr lang="en-US" sz="2400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Photo </a:t>
            </a:r>
            <a:r>
              <a:rPr lang="en-US" dirty="0"/>
              <a:t>7</a:t>
            </a:r>
            <a:r>
              <a:rPr lang="en-US" dirty="0" smtClean="0"/>
              <a:t>:</a:t>
            </a:r>
            <a:endParaRPr lang="en-US" dirty="0"/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4553527" y="1524000"/>
            <a:ext cx="4038600" cy="3124200"/>
          </a:xfrm>
        </p:spPr>
      </p:sp>
      <p:sp>
        <p:nvSpPr>
          <p:cNvPr id="8" name="Text Placeholder 24"/>
          <p:cNvSpPr>
            <a:spLocks noGrp="1"/>
          </p:cNvSpPr>
          <p:nvPr>
            <p:ph type="body" sz="quarter" idx="3"/>
          </p:nvPr>
        </p:nvSpPr>
        <p:spPr>
          <a:xfrm>
            <a:off x="4581236" y="4800600"/>
            <a:ext cx="4041775" cy="533400"/>
          </a:xfrm>
        </p:spPr>
        <p:txBody>
          <a:bodyPr/>
          <a:lstStyle/>
          <a:p>
            <a:r>
              <a:rPr lang="en-US" dirty="0" smtClean="0"/>
              <a:t>Photo 8: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1540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hotos  8-Pack" id="{CA9C0087-BEFF-4D7B-B58C-94A36CBC25BA}" vid="{82C6001E-2A15-48BC-8FF7-DBF74CF8F3E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1110</TotalTime>
  <Words>43</Words>
  <Application>Microsoft Office PowerPoint</Application>
  <PresentationFormat>On-screen Show (4:3)</PresentationFormat>
  <Paragraphs>12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Wingdings</vt:lpstr>
      <vt:lpstr>Office Theme</vt:lpstr>
      <vt:lpstr> Inspection Photos Location Number: 336361  </vt:lpstr>
      <vt:lpstr> Inspection Photos  </vt:lpstr>
      <vt:lpstr> Inspection Photos  </vt:lpstr>
      <vt:lpstr> Inspection Photos  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Coner</dc:creator>
  <cp:lastModifiedBy>Carlile, Craig</cp:lastModifiedBy>
  <cp:revision>140</cp:revision>
  <dcterms:created xsi:type="dcterms:W3CDTF">2014-10-03T21:02:56Z</dcterms:created>
  <dcterms:modified xsi:type="dcterms:W3CDTF">2017-07-25T16:32:43Z</dcterms:modified>
</cp:coreProperties>
</file>