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08" d="100"/>
          <a:sy n="108" d="100"/>
        </p:scale>
        <p:origin x="137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SPRINGDALE PARTNERS LLC</a:t>
            </a:r>
            <a:br>
              <a:rPr lang="en-US" sz="1600" dirty="0" smtClean="0"/>
            </a:br>
            <a:r>
              <a:rPr lang="en-US" sz="1600" dirty="0" smtClean="0"/>
              <a:t>OWP PROJECT </a:t>
            </a:r>
            <a:br>
              <a:rPr lang="en-US" sz="1600" dirty="0" smtClean="0"/>
            </a:br>
            <a:r>
              <a:rPr lang="en-US" sz="1600" dirty="0" smtClean="0"/>
              <a:t>075-09247 – BANEY STATE 16-9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60813" y="2157661"/>
            <a:ext cx="3382961" cy="1902915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smtClean="0"/>
              <a:t> 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98189" y="2157668"/>
            <a:ext cx="3382963" cy="1902916"/>
          </a:xfrm>
        </p:spPr>
      </p:pic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/>
          </a:bodyPr>
          <a:lstStyle/>
          <a:p>
            <a:r>
              <a:rPr lang="en-US" smtClean="0"/>
              <a:t>WO </a:t>
            </a:r>
            <a:r>
              <a:rPr lang="en-US" smtClean="0"/>
              <a:t>– MIRU - </a:t>
            </a:r>
            <a:r>
              <a:rPr lang="en-US" dirty="0" smtClean="0"/>
              <a:t>RIG ON LOCATION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951</TotalTime>
  <Words>20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SPRINGDALE PARTNERS LLC OWP PROJECT  075-09247 – BANEY STATE 16-9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138</cp:revision>
  <dcterms:created xsi:type="dcterms:W3CDTF">2014-10-03T21:02:56Z</dcterms:created>
  <dcterms:modified xsi:type="dcterms:W3CDTF">2024-01-26T20:45:55Z</dcterms:modified>
</cp:coreProperties>
</file>