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258" r:id="rId2"/>
    <p:sldId id="259" r:id="rId3"/>
    <p:sldId id="260" r:id="rId4"/>
    <p:sldId id="261" r:id="rId5"/>
  </p:sldIdLst>
  <p:sldSz cx="9144000" cy="6858000" type="screen4x3"/>
  <p:notesSz cx="7077075" cy="93630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1155" autoAdjust="0"/>
  </p:normalViewPr>
  <p:slideViewPr>
    <p:cSldViewPr>
      <p:cViewPr varScale="1">
        <p:scale>
          <a:sx n="88" d="100"/>
          <a:sy n="88" d="100"/>
        </p:scale>
        <p:origin x="710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66733" cy="468154"/>
          </a:xfrm>
          <a:prstGeom prst="rect">
            <a:avLst/>
          </a:prstGeom>
        </p:spPr>
        <p:txBody>
          <a:bodyPr vert="horz" lIns="93936" tIns="46968" rIns="93936" bIns="46968" rtlCol="0"/>
          <a:lstStyle>
            <a:lvl1pPr algn="l">
              <a:defRPr sz="1200"/>
            </a:lvl1pPr>
          </a:lstStyle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08705" y="0"/>
            <a:ext cx="3066733" cy="468154"/>
          </a:xfrm>
          <a:prstGeom prst="rect">
            <a:avLst/>
          </a:prstGeom>
        </p:spPr>
        <p:txBody>
          <a:bodyPr vert="horz" lIns="93936" tIns="46968" rIns="93936" bIns="46968" rtlCol="0"/>
          <a:lstStyle>
            <a:lvl1pPr algn="r">
              <a:defRPr sz="1200"/>
            </a:lvl1pPr>
          </a:lstStyle>
          <a:p>
            <a:fld id="{E4EDCA79-6722-424B-8B8C-512A257051A1}" type="datetimeFigureOut">
              <a:rPr lang="en-US" smtClean="0"/>
              <a:pPr/>
              <a:t>7/19/2019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93296"/>
            <a:ext cx="3066733" cy="468154"/>
          </a:xfrm>
          <a:prstGeom prst="rect">
            <a:avLst/>
          </a:prstGeom>
        </p:spPr>
        <p:txBody>
          <a:bodyPr vert="horz" lIns="93936" tIns="46968" rIns="93936" bIns="46968" rtlCol="0" anchor="b"/>
          <a:lstStyle>
            <a:lvl1pPr algn="l">
              <a:defRPr sz="1200"/>
            </a:lvl1pPr>
          </a:lstStyle>
          <a:p>
            <a:r>
              <a:rPr lang="en-US" dirty="0" smtClean="0"/>
              <a:t>Inspection Number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08705" y="8893296"/>
            <a:ext cx="3066733" cy="468154"/>
          </a:xfrm>
          <a:prstGeom prst="rect">
            <a:avLst/>
          </a:prstGeom>
        </p:spPr>
        <p:txBody>
          <a:bodyPr vert="horz" lIns="93936" tIns="46968" rIns="93936" bIns="46968" rtlCol="0" anchor="b"/>
          <a:lstStyle>
            <a:lvl1pPr algn="r">
              <a:defRPr sz="12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66733" cy="468154"/>
          </a:xfrm>
          <a:prstGeom prst="rect">
            <a:avLst/>
          </a:prstGeom>
        </p:spPr>
        <p:txBody>
          <a:bodyPr vert="horz" lIns="93936" tIns="46968" rIns="93936" bIns="46968" rtlCol="0"/>
          <a:lstStyle>
            <a:lvl1pPr algn="l">
              <a:defRPr sz="1200"/>
            </a:lvl1pPr>
          </a:lstStyle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08705" y="0"/>
            <a:ext cx="3066733" cy="468154"/>
          </a:xfrm>
          <a:prstGeom prst="rect">
            <a:avLst/>
          </a:prstGeom>
        </p:spPr>
        <p:txBody>
          <a:bodyPr vert="horz" lIns="93936" tIns="46968" rIns="93936" bIns="46968" rtlCol="0"/>
          <a:lstStyle>
            <a:lvl1pPr algn="r">
              <a:defRPr sz="1200"/>
            </a:lvl1pPr>
          </a:lstStyle>
          <a:p>
            <a:fld id="{3AFA8A9F-BC7D-4070-8848-0F87B1FB8BBB}" type="datetimeFigureOut">
              <a:rPr lang="en-US" smtClean="0"/>
              <a:pPr/>
              <a:t>7/19/2019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96975" y="701675"/>
            <a:ext cx="4683125" cy="35115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936" tIns="46968" rIns="93936" bIns="46968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7708" y="4447461"/>
            <a:ext cx="5661660" cy="4213384"/>
          </a:xfrm>
          <a:prstGeom prst="rect">
            <a:avLst/>
          </a:prstGeom>
        </p:spPr>
        <p:txBody>
          <a:bodyPr vert="horz" lIns="93936" tIns="46968" rIns="93936" bIns="46968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93296"/>
            <a:ext cx="3066733" cy="468154"/>
          </a:xfrm>
          <a:prstGeom prst="rect">
            <a:avLst/>
          </a:prstGeom>
        </p:spPr>
        <p:txBody>
          <a:bodyPr vert="horz" lIns="93936" tIns="46968" rIns="93936" bIns="46968" rtlCol="0" anchor="b"/>
          <a:lstStyle>
            <a:lvl1pPr algn="l">
              <a:defRPr sz="1200"/>
            </a:lvl1pPr>
          </a:lstStyle>
          <a:p>
            <a:r>
              <a:rPr lang="en-US" dirty="0" smtClean="0"/>
              <a:t>Inspection Number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08705" y="8893296"/>
            <a:ext cx="3066733" cy="468154"/>
          </a:xfrm>
          <a:prstGeom prst="rect">
            <a:avLst/>
          </a:prstGeom>
        </p:spPr>
        <p:txBody>
          <a:bodyPr vert="horz" lIns="93936" tIns="46968" rIns="93936" bIns="46968" rtlCol="0" anchor="b"/>
          <a:lstStyle>
            <a:lvl1pPr algn="r">
              <a:defRPr sz="12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3200" y="228600"/>
            <a:ext cx="3048000" cy="838200"/>
          </a:xfrm>
        </p:spPr>
        <p:txBody>
          <a:bodyPr>
            <a:normAutofit/>
          </a:bodyPr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Inspection Number: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457200" y="1295400"/>
            <a:ext cx="4040188" cy="3951288"/>
          </a:xfrm>
          <a:ln>
            <a:solidFill>
              <a:schemeClr val="tx1"/>
            </a:solidFill>
          </a:ln>
        </p:spPr>
        <p:txBody>
          <a:bodyPr/>
          <a:lstStyle>
            <a:lvl1pPr>
              <a:buNone/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Picture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648200" y="5257800"/>
            <a:ext cx="4041775" cy="639762"/>
          </a:xfrm>
        </p:spPr>
        <p:txBody>
          <a:bodyPr anchor="t">
            <a:normAutofit/>
          </a:bodyPr>
          <a:lstStyle>
            <a:lvl1pPr marL="0" indent="0">
              <a:buNone/>
              <a:defRPr sz="1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Photo 2. 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 hasCustomPrompt="1"/>
          </p:nvPr>
        </p:nvSpPr>
        <p:spPr>
          <a:xfrm>
            <a:off x="4648200" y="1295400"/>
            <a:ext cx="4041775" cy="3951288"/>
          </a:xfrm>
          <a:ln>
            <a:solidFill>
              <a:schemeClr val="tx1"/>
            </a:solidFill>
          </a:ln>
        </p:spPr>
        <p:txBody>
          <a:bodyPr/>
          <a:lstStyle>
            <a:lvl1pPr>
              <a:buNone/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Picture</a:t>
            </a:r>
            <a:endParaRPr lang="en-US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1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57200" y="5257800"/>
            <a:ext cx="4040188" cy="639762"/>
          </a:xfrm>
        </p:spPr>
        <p:txBody>
          <a:bodyPr anchor="t">
            <a:normAutofit/>
          </a:bodyPr>
          <a:lstStyle>
            <a:lvl1pPr marL="0" indent="0">
              <a:buNone/>
              <a:defRPr sz="1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Photo 1. 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05000" y="914400"/>
            <a:ext cx="5638800" cy="4267200"/>
          </a:xfrm>
          <a:ln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1905000" y="5181600"/>
            <a:ext cx="5638800" cy="804862"/>
          </a:xfrm>
        </p:spPr>
        <p:txBody>
          <a:bodyPr>
            <a:normAutofit/>
          </a:bodyPr>
          <a:lstStyle>
            <a:lvl1pPr marL="0" indent="0">
              <a:buNone/>
              <a:defRPr sz="1300" b="1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Photo 1. </a:t>
            </a:r>
          </a:p>
        </p:txBody>
      </p:sp>
      <p:pic>
        <p:nvPicPr>
          <p:cNvPr id="9" name="Picture 8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3200400" y="76200"/>
            <a:ext cx="3048000" cy="838200"/>
          </a:xfrm>
        </p:spPr>
        <p:txBody>
          <a:bodyPr>
            <a:normAutofit/>
          </a:bodyPr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Inspection Number: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[Date]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Inspection Photos [API No.]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7" r:id="rId2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Maralex</a:t>
            </a:r>
            <a:r>
              <a:rPr lang="en-US" dirty="0"/>
              <a:t> Resources Inc.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API </a:t>
            </a:r>
            <a:r>
              <a:rPr lang="en-US" dirty="0"/>
              <a:t># </a:t>
            </a:r>
            <a:r>
              <a:rPr lang="en-US" dirty="0" smtClean="0"/>
              <a:t>05-077-08293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Inspection # </a:t>
            </a:r>
            <a:r>
              <a:rPr lang="en-US" dirty="0" smtClean="0"/>
              <a:t>696600347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400" y="1752600"/>
            <a:ext cx="4040188" cy="3030141"/>
          </a:xfrm>
        </p:spPr>
      </p:pic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dirty="0"/>
              <a:t>Photo </a:t>
            </a:r>
            <a:r>
              <a:rPr lang="en-US" dirty="0" smtClean="0"/>
              <a:t>#2 </a:t>
            </a:r>
            <a:r>
              <a:rPr lang="en-US" dirty="0"/>
              <a:t>Photo Of </a:t>
            </a:r>
            <a:r>
              <a:rPr lang="en-US" dirty="0" smtClean="0"/>
              <a:t>location from entrance</a:t>
            </a:r>
            <a:endParaRPr lang="en-US" dirty="0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171" y="1752600"/>
            <a:ext cx="4114800" cy="3086100"/>
          </a:xfrm>
        </p:spPr>
      </p:pic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Photo #1 Photo </a:t>
            </a:r>
            <a:r>
              <a:rPr lang="en-US" dirty="0" smtClean="0"/>
              <a:t>Of location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5608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Maralex</a:t>
            </a:r>
            <a:r>
              <a:rPr lang="en-US" dirty="0"/>
              <a:t> Resources Inc. </a:t>
            </a:r>
            <a:br>
              <a:rPr lang="en-US" dirty="0"/>
            </a:br>
            <a:r>
              <a:rPr lang="en-US" dirty="0"/>
              <a:t>API # 05-077-08293</a:t>
            </a:r>
            <a:br>
              <a:rPr lang="en-US" dirty="0"/>
            </a:br>
            <a:r>
              <a:rPr lang="en-US" dirty="0"/>
              <a:t>Inspection # 696600347</a:t>
            </a: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755973"/>
            <a:ext cx="4040188" cy="3030141"/>
          </a:xfrm>
        </p:spPr>
      </p:pic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/>
              <a:t>Photo </a:t>
            </a:r>
            <a:r>
              <a:rPr lang="en-US" dirty="0" smtClean="0"/>
              <a:t>#4 Battery sign on ground at wellhead</a:t>
            </a:r>
            <a:endParaRPr lang="en-US" dirty="0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1755378"/>
            <a:ext cx="4041775" cy="3031331"/>
          </a:xfrm>
        </p:spPr>
      </p:pic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Photo </a:t>
            </a:r>
            <a:r>
              <a:rPr lang="en-US" dirty="0" smtClean="0"/>
              <a:t>#3 Photo of location from access road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24625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Maralex</a:t>
            </a:r>
            <a:r>
              <a:rPr lang="en-US" dirty="0"/>
              <a:t> Resources Inc. </a:t>
            </a:r>
            <a:br>
              <a:rPr lang="en-US" dirty="0"/>
            </a:br>
            <a:r>
              <a:rPr lang="en-US" dirty="0"/>
              <a:t>API # 05-077-08293</a:t>
            </a:r>
            <a:br>
              <a:rPr lang="en-US" dirty="0"/>
            </a:br>
            <a:r>
              <a:rPr lang="en-US" dirty="0"/>
              <a:t>Inspection # 696600347</a:t>
            </a: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755973"/>
            <a:ext cx="4040188" cy="3030141"/>
          </a:xfrm>
        </p:spPr>
      </p:pic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/>
              <a:t>Photo </a:t>
            </a:r>
            <a:r>
              <a:rPr lang="en-US" dirty="0" smtClean="0"/>
              <a:t>#6 Unmarked risers on location</a:t>
            </a:r>
            <a:endParaRPr lang="en-US" dirty="0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1755378"/>
            <a:ext cx="4041775" cy="3031331"/>
          </a:xfrm>
        </p:spPr>
      </p:pic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Photo </a:t>
            </a:r>
            <a:r>
              <a:rPr lang="en-US" dirty="0" smtClean="0"/>
              <a:t>#5 Wellhead remains on location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84130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Maralex</a:t>
            </a:r>
            <a:r>
              <a:rPr lang="en-US" dirty="0"/>
              <a:t> Resources Inc. </a:t>
            </a:r>
            <a:br>
              <a:rPr lang="en-US" dirty="0"/>
            </a:br>
            <a:r>
              <a:rPr lang="en-US" dirty="0"/>
              <a:t>API # 05-077-08293</a:t>
            </a:r>
            <a:br>
              <a:rPr lang="en-US" dirty="0"/>
            </a:br>
            <a:r>
              <a:rPr lang="en-US" dirty="0"/>
              <a:t>Inspection # 696600347</a:t>
            </a: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755973"/>
            <a:ext cx="4040188" cy="3030141"/>
          </a:xfrm>
        </p:spPr>
      </p:pic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/>
              <a:t>Photo </a:t>
            </a:r>
            <a:r>
              <a:rPr lang="en-US" dirty="0" smtClean="0"/>
              <a:t>#8 Risers on location not marked</a:t>
            </a:r>
            <a:endParaRPr lang="en-US" dirty="0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1755378"/>
            <a:ext cx="4041775" cy="3031331"/>
          </a:xfrm>
        </p:spPr>
      </p:pic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Photo </a:t>
            </a:r>
            <a:r>
              <a:rPr lang="en-US" dirty="0" smtClean="0"/>
              <a:t>#7 </a:t>
            </a:r>
            <a:r>
              <a:rPr lang="en-US" dirty="0" err="1" smtClean="0"/>
              <a:t>Deadman</a:t>
            </a:r>
            <a:r>
              <a:rPr lang="en-US" dirty="0" smtClean="0"/>
              <a:t> on location not marked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5846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231475</TotalTime>
  <Words>78</Words>
  <Application>Microsoft Office PowerPoint</Application>
  <PresentationFormat>On-screen Show (4:3)</PresentationFormat>
  <Paragraphs>12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Arial</vt:lpstr>
      <vt:lpstr>Calibri</vt:lpstr>
      <vt:lpstr>Office Theme</vt:lpstr>
      <vt:lpstr>Maralex Resources Inc.  API # 05-077-08293 Inspection # 696600347</vt:lpstr>
      <vt:lpstr>Maralex Resources Inc.  API # 05-077-08293 Inspection # 696600347</vt:lpstr>
      <vt:lpstr>Maralex Resources Inc.  API # 05-077-08293 Inspection # 696600347</vt:lpstr>
      <vt:lpstr>Maralex Resources Inc.  API # 05-077-08293 Inspection # 696600347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Wentzel, Dougo</cp:lastModifiedBy>
  <cp:revision>1475</cp:revision>
  <cp:lastPrinted>2019-07-08T15:13:12Z</cp:lastPrinted>
  <dcterms:created xsi:type="dcterms:W3CDTF">2014-10-03T21:02:56Z</dcterms:created>
  <dcterms:modified xsi:type="dcterms:W3CDTF">2019-07-19T14:39:54Z</dcterms:modified>
</cp:coreProperties>
</file>