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1" r:id="rId4"/>
    <p:sldId id="262" r:id="rId5"/>
    <p:sldId id="265" r:id="rId6"/>
    <p:sldId id="263" r:id="rId7"/>
    <p:sldId id="264" r:id="rId8"/>
    <p:sldId id="266" r:id="rId9"/>
    <p:sldId id="268" r:id="rId10"/>
    <p:sldId id="267" r:id="rId11"/>
    <p:sldId id="269" r:id="rId12"/>
    <p:sldId id="270" r:id="rId13"/>
    <p:sldId id="271" r:id="rId14"/>
    <p:sldId id="272" r:id="rId1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32" autoAdjust="0"/>
  </p:normalViewPr>
  <p:slideViewPr>
    <p:cSldViewPr>
      <p:cViewPr varScale="1">
        <p:scale>
          <a:sx n="82" d="100"/>
          <a:sy n="82" d="100"/>
        </p:scale>
        <p:origin x="129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57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642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32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267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610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638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6213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227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8466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7328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627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552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636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260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1 – </a:t>
            </a:r>
            <a:r>
              <a:rPr lang="en-US" sz="1400" dirty="0" smtClean="0"/>
              <a:t>Staining from drips inside separator shed. </a:t>
            </a:r>
            <a:r>
              <a:rPr lang="en-US" sz="1400" dirty="0" smtClean="0"/>
              <a:t>Note: Separators are inside lined containment.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/>
              <a:t>Staining from drips inside separator shed. Note: Separators are inside lined containment.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57200" y="1143000"/>
            <a:ext cx="3228975" cy="4364038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949825" y="1168400"/>
            <a:ext cx="3228975" cy="4364038"/>
          </a:xfrm>
        </p:spPr>
      </p:pic>
    </p:spTree>
    <p:extLst>
      <p:ext uri="{BB962C8B-B14F-4D97-AF65-F5344CB8AC3E}">
        <p14:creationId xmlns:p14="http://schemas.microsoft.com/office/powerpoint/2010/main" val="30457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3 </a:t>
            </a:r>
            <a:r>
              <a:rPr lang="en-US" sz="1400" dirty="0"/>
              <a:t>– </a:t>
            </a:r>
            <a:r>
              <a:rPr lang="en-US" sz="1400" dirty="0"/>
              <a:t>Staining from drips inside separator shed. Note: Separators are inside lined containment.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4 </a:t>
            </a:r>
            <a:r>
              <a:rPr lang="en-US" sz="1400" dirty="0"/>
              <a:t>– </a:t>
            </a:r>
            <a:r>
              <a:rPr lang="en-US" sz="1400" dirty="0" smtClean="0"/>
              <a:t>Lined containment berm around all separators. 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57200" y="1143000"/>
            <a:ext cx="3228975" cy="4364038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949825" y="1168400"/>
            <a:ext cx="3228975" cy="4364038"/>
          </a:xfrm>
        </p:spPr>
      </p:pic>
    </p:spTree>
    <p:extLst>
      <p:ext uri="{BB962C8B-B14F-4D97-AF65-F5344CB8AC3E}">
        <p14:creationId xmlns:p14="http://schemas.microsoft.com/office/powerpoint/2010/main" val="2216965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5 </a:t>
            </a:r>
            <a:r>
              <a:rPr lang="en-US" sz="1400" dirty="0"/>
              <a:t>– </a:t>
            </a:r>
            <a:r>
              <a:rPr lang="en-US" sz="1400" dirty="0" smtClean="0"/>
              <a:t>Production area inside lined containment.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/>
              <a:t>6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Drip catch liners inside lined containment.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69348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7 </a:t>
            </a:r>
            <a:r>
              <a:rPr lang="en-US" sz="1400" dirty="0"/>
              <a:t>– </a:t>
            </a:r>
            <a:r>
              <a:rPr lang="en-US" sz="1400" dirty="0"/>
              <a:t>Drip catch liners inside lined containment.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8 </a:t>
            </a:r>
            <a:r>
              <a:rPr lang="en-US" sz="1400" dirty="0"/>
              <a:t>– Drip catch liners inside lined </a:t>
            </a:r>
            <a:r>
              <a:rPr lang="en-US" sz="1400" dirty="0" smtClean="0"/>
              <a:t>containment with staining adjacent to drip catch.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386960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9 </a:t>
            </a:r>
            <a:r>
              <a:rPr lang="en-US" sz="1400" dirty="0"/>
              <a:t>– </a:t>
            </a:r>
            <a:r>
              <a:rPr lang="en-US" sz="1400" dirty="0" smtClean="0"/>
              <a:t>Perimeter stormwater controls, no sheen or staining observed.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10 </a:t>
            </a:r>
            <a:r>
              <a:rPr lang="en-US" sz="1400" dirty="0"/>
              <a:t>– </a:t>
            </a:r>
            <a:r>
              <a:rPr lang="en-US" sz="1400" dirty="0"/>
              <a:t>Perimeter stormwater controls, no sheen or staining observed.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" b="673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210337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11 </a:t>
            </a:r>
            <a:r>
              <a:rPr lang="en-US" sz="1400" dirty="0"/>
              <a:t>– </a:t>
            </a:r>
            <a:r>
              <a:rPr lang="en-US" sz="1400" dirty="0" smtClean="0"/>
              <a:t>Staining beneath scrubber, not inside lined containment. 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 fontScale="85000" lnSpcReduction="10000"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12 </a:t>
            </a:r>
            <a:r>
              <a:rPr lang="en-US" sz="1400" dirty="0"/>
              <a:t>– </a:t>
            </a:r>
            <a:r>
              <a:rPr lang="en-US" sz="1400" dirty="0" smtClean="0"/>
              <a:t>Meltwater inside containment </a:t>
            </a:r>
            <a:r>
              <a:rPr lang="en-US" sz="1400" dirty="0" smtClean="0"/>
              <a:t>around production tanks. Hydrocarbon sheen and paraffin noted.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57200" y="1143000"/>
            <a:ext cx="3228975" cy="4364038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949825" y="1168400"/>
            <a:ext cx="3228975" cy="4364038"/>
          </a:xfrm>
        </p:spPr>
      </p:pic>
    </p:spTree>
    <p:extLst>
      <p:ext uri="{BB962C8B-B14F-4D97-AF65-F5344CB8AC3E}">
        <p14:creationId xmlns:p14="http://schemas.microsoft.com/office/powerpoint/2010/main" val="155861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 fontScale="85000" lnSpcReduction="10000"/>
          </a:bodyPr>
          <a:lstStyle/>
          <a:p>
            <a:r>
              <a:rPr lang="en-US" sz="1400" dirty="0" smtClean="0"/>
              <a:t>Photo 13 </a:t>
            </a:r>
            <a:r>
              <a:rPr lang="en-US" sz="1400" dirty="0"/>
              <a:t>– Meltwater inside containment around production tanks. Hydrocarbon sheen and paraffin noted.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Workover rig was tripping out pipe at time of inspection.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57200" y="1143000"/>
            <a:ext cx="3228975" cy="4364038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949825" y="1168400"/>
            <a:ext cx="3228975" cy="4364038"/>
          </a:xfrm>
        </p:spPr>
      </p:pic>
    </p:spTree>
    <p:extLst>
      <p:ext uri="{BB962C8B-B14F-4D97-AF65-F5344CB8AC3E}">
        <p14:creationId xmlns:p14="http://schemas.microsoft.com/office/powerpoint/2010/main" val="23008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15 </a:t>
            </a:r>
            <a:r>
              <a:rPr lang="en-US" sz="1400" dirty="0"/>
              <a:t>– </a:t>
            </a:r>
            <a:r>
              <a:rPr lang="en-US" sz="1400" dirty="0" smtClean="0"/>
              <a:t>Water from pipe near workover rig and wellhead. Product observed on water. 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Chemicals inside containment were observed throughout inspection. 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57200" y="1143000"/>
            <a:ext cx="3228975" cy="4364038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" r="673"/>
          <a:stretch>
            <a:fillRect/>
          </a:stretch>
        </p:blipFill>
        <p:spPr>
          <a:xfrm>
            <a:off x="4949825" y="1168400"/>
            <a:ext cx="3228975" cy="4364038"/>
          </a:xfrm>
        </p:spPr>
      </p:pic>
    </p:spTree>
    <p:extLst>
      <p:ext uri="{BB962C8B-B14F-4D97-AF65-F5344CB8AC3E}">
        <p14:creationId xmlns:p14="http://schemas.microsoft.com/office/powerpoint/2010/main" val="91434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 smtClean="0"/>
              <a:t>Operator Provided Photo 1 – Staining at scrubber cleaned up.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Operator Provided </a:t>
            </a:r>
            <a:r>
              <a:rPr lang="en-US" sz="1400" dirty="0" smtClean="0"/>
              <a:t>Photo 2 – </a:t>
            </a:r>
            <a:r>
              <a:rPr lang="en-US" sz="1400" dirty="0" smtClean="0"/>
              <a:t>Staining at separator cleaned up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153117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Operator Provided Photo </a:t>
            </a:r>
            <a:r>
              <a:rPr lang="en-US" sz="1400" dirty="0" smtClean="0"/>
              <a:t>3 </a:t>
            </a:r>
            <a:r>
              <a:rPr lang="en-US" sz="1400" dirty="0"/>
              <a:t>– Staining at separator cleaned </a:t>
            </a:r>
            <a:r>
              <a:rPr lang="en-US" sz="1400" dirty="0" smtClean="0"/>
              <a:t>up</a:t>
            </a:r>
            <a:r>
              <a:rPr lang="en-US" sz="1400" dirty="0" smtClean="0"/>
              <a:t> 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Operator Provided Photo </a:t>
            </a:r>
            <a:r>
              <a:rPr lang="en-US" sz="1400" dirty="0" smtClean="0"/>
              <a:t>4 </a:t>
            </a:r>
            <a:r>
              <a:rPr lang="en-US" sz="1400" dirty="0"/>
              <a:t>– Staining at separator cleaned up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56031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Operator Provided Photo </a:t>
            </a:r>
            <a:r>
              <a:rPr lang="en-US" sz="1400" dirty="0" smtClean="0"/>
              <a:t>5 </a:t>
            </a:r>
            <a:r>
              <a:rPr lang="en-US" sz="1400" dirty="0"/>
              <a:t>– Staining at separator cleaned up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Operator Provided Photo </a:t>
            </a:r>
            <a:r>
              <a:rPr lang="en-US" sz="1400" dirty="0" smtClean="0"/>
              <a:t>6 </a:t>
            </a:r>
            <a:r>
              <a:rPr lang="en-US" sz="1400" dirty="0"/>
              <a:t>– Staining at separator cleaned up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419871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1 – </a:t>
            </a:r>
            <a:r>
              <a:rPr lang="en-US" sz="1400" dirty="0" smtClean="0"/>
              <a:t>Site overview, silt fence damaged by wind, fencing down. 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Excavation. Fencing down.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7969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1 – </a:t>
            </a:r>
            <a:r>
              <a:rPr lang="en-US" sz="1400" dirty="0" smtClean="0"/>
              <a:t>Site overview, silt fence damaged by wind, fencing down. </a:t>
            </a:r>
            <a:endParaRPr lang="en-US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49825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Excavation. Fencing down.</a:t>
            </a:r>
            <a:endParaRPr lang="en-US" sz="1400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4381500" y="17351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73883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 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/>
              <a:t>Name</a:t>
            </a:r>
            <a:r>
              <a:rPr lang="en-US" sz="1600" dirty="0" smtClean="0"/>
              <a:t>: Cub-Creek </a:t>
            </a:r>
            <a:r>
              <a:rPr lang="en-US" sz="1600" dirty="0"/>
              <a:t>Knight Pad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Facility </a:t>
            </a:r>
            <a:r>
              <a:rPr lang="en-US" sz="1600" dirty="0" smtClean="0"/>
              <a:t>ID</a:t>
            </a:r>
            <a:r>
              <a:rPr lang="en-US" sz="1600" dirty="0"/>
              <a:t>: </a:t>
            </a:r>
            <a:r>
              <a:rPr lang="en-US" sz="1600" dirty="0"/>
              <a:t>457362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57200" y="55626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Operator Provided Photo </a:t>
            </a:r>
            <a:r>
              <a:rPr lang="en-US" sz="1400" dirty="0" smtClean="0"/>
              <a:t>7 </a:t>
            </a:r>
            <a:r>
              <a:rPr lang="en-US" sz="1400" dirty="0"/>
              <a:t>– Staining at separator cleaned up</a:t>
            </a:r>
            <a:endParaRPr lang="en-US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1" y="6172872"/>
            <a:ext cx="2133600" cy="675892"/>
          </a:xfrm>
          <a:prstGeom prst="rect">
            <a:avLst/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2" r="18442"/>
          <a:stretch>
            <a:fillRect/>
          </a:stretch>
        </p:blipFill>
        <p:spPr>
          <a:xfrm rot="5400000">
            <a:off x="-109538" y="1709738"/>
            <a:ext cx="4364038" cy="3228975"/>
          </a:xfrm>
        </p:spPr>
      </p:pic>
    </p:spTree>
    <p:extLst>
      <p:ext uri="{BB962C8B-B14F-4D97-AF65-F5344CB8AC3E}">
        <p14:creationId xmlns:p14="http://schemas.microsoft.com/office/powerpoint/2010/main" val="249804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1098</TotalTime>
  <Words>590</Words>
  <Application>Microsoft Office PowerPoint</Application>
  <PresentationFormat>On-screen Show (4:3)</PresentationFormat>
  <Paragraphs>69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Office Theme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  <vt:lpstr>Inspection Photos  Location Name: Cub-Creek Knight Pad  Facility ID: 457362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Graber, Nikki</cp:lastModifiedBy>
  <cp:revision>149</cp:revision>
  <dcterms:created xsi:type="dcterms:W3CDTF">2014-10-03T21:02:56Z</dcterms:created>
  <dcterms:modified xsi:type="dcterms:W3CDTF">2022-03-28T15:08:58Z</dcterms:modified>
</cp:coreProperties>
</file>