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MCINTOSH 22-1, API #: 071-09160, Insp. #:695107017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1: LOCATION NOT ACCESSABLE DO TO TREE FALL ACROSS ROW. </a:t>
            </a:r>
            <a:r>
              <a:rPr lang="en-US" sz="1400" dirty="0">
                <a:solidFill>
                  <a:srgbClr val="FF0000"/>
                </a:solidFill>
              </a:rPr>
              <a:t>Repair and maintain lease road to comply with rule 204. </a:t>
            </a:r>
            <a:r>
              <a:rPr lang="en-US" sz="1400" dirty="0" smtClean="0">
                <a:solidFill>
                  <a:srgbClr val="FF0000"/>
                </a:solidFill>
              </a:rPr>
              <a:t>CA </a:t>
            </a:r>
            <a:r>
              <a:rPr lang="en-US" sz="1400" smtClean="0">
                <a:solidFill>
                  <a:srgbClr val="FF0000"/>
                </a:solidFill>
              </a:rPr>
              <a:t>DATE </a:t>
            </a:r>
            <a:r>
              <a:rPr lang="en-US" sz="1400" smtClean="0">
                <a:solidFill>
                  <a:srgbClr val="FF0000"/>
                </a:solidFill>
              </a:rPr>
              <a:t>01/7/2023.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533400" y="838200"/>
            <a:ext cx="82296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865</TotalTime>
  <Words>46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MCINTOSH 22-1, API #: 071-09160, Insp. #:695107017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143</cp:revision>
  <dcterms:created xsi:type="dcterms:W3CDTF">2014-10-03T21:02:56Z</dcterms:created>
  <dcterms:modified xsi:type="dcterms:W3CDTF">2022-12-07T18:12:48Z</dcterms:modified>
</cp:coreProperties>
</file>