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photoAlbum layout="2pic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76A1D-E846-4061-B4CB-1D486437C750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8D2FE-2D34-47BE-9962-1AB9BDBA5F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76A1D-E846-4061-B4CB-1D486437C750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8D2FE-2D34-47BE-9962-1AB9BDBA5F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76A1D-E846-4061-B4CB-1D486437C750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8D2FE-2D34-47BE-9962-1AB9BDBA5F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76A1D-E846-4061-B4CB-1D486437C750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8D2FE-2D34-47BE-9962-1AB9BDBA5F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76A1D-E846-4061-B4CB-1D486437C750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8D2FE-2D34-47BE-9962-1AB9BDBA5F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76A1D-E846-4061-B4CB-1D486437C750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8D2FE-2D34-47BE-9962-1AB9BDBA5F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76A1D-E846-4061-B4CB-1D486437C750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8D2FE-2D34-47BE-9962-1AB9BDBA5F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76A1D-E846-4061-B4CB-1D486437C750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8D2FE-2D34-47BE-9962-1AB9BDBA5F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76A1D-E846-4061-B4CB-1D486437C750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8D2FE-2D34-47BE-9962-1AB9BDBA5F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76A1D-E846-4061-B4CB-1D486437C750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8D2FE-2D34-47BE-9962-1AB9BDBA5F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76A1D-E846-4061-B4CB-1D486437C750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8D2FE-2D34-47BE-9962-1AB9BDBA5FC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A76A1D-E846-4061-B4CB-1D486437C750}" type="datetimeFigureOut">
              <a:rPr lang="en-US" smtClean="0"/>
              <a:t>10/15/2015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D8D2FE-2D34-47BE-9962-1AB9BDBA5FC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cogccintranet/cogis/ProductionWellMonthly.asp?APICounty=103&amp;APISeq=08085&amp;APIWB=00&amp;Year=All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FOUNDATION ENERGY MANAGEMENT LLC - 10112</a:t>
            </a:r>
            <a:br>
              <a:rPr lang="en-US" dirty="0" smtClean="0"/>
            </a:br>
            <a:r>
              <a:rPr lang="en-US" dirty="0" smtClean="0">
                <a:hlinkClick r:id="rId2"/>
              </a:rPr>
              <a:t>TAIGA FED #14I-20-4-102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API # 05-103-08085</a:t>
            </a:r>
            <a:br>
              <a:rPr lang="en-US" dirty="0" smtClean="0"/>
            </a:br>
            <a:r>
              <a:rPr lang="en-US" dirty="0" smtClean="0"/>
              <a:t>10/14/2015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by Kyle P Granahan</a:t>
            </a:r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SCN17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42900" y="1885950"/>
            <a:ext cx="4114800" cy="3086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DSCN1713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686300" y="1885950"/>
            <a:ext cx="4114800" cy="3086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</Words>
  <Application>Microsoft Office PowerPoint</Application>
  <PresentationFormat>On-screen Show (4:3)</PresentationFormat>
  <Paragraphs>2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FOUNDATION ENERGY MANAGEMENT LLC - 10112 TAIGA FED #14I-20-4-102  API # 05-103-08085 10/14/2015  </vt:lpstr>
      <vt:lpstr>Slide 2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FOUNDATION ENERGY MANAGEMENT LLC - 10112 TAIGA FED #14I-20-4-102  API # 05-103-08085 10/14/2015  </dc:title>
  <dc:creator>Kyle P Granahan</dc:creator>
  <cp:lastModifiedBy>Kyle P Granahan</cp:lastModifiedBy>
  <cp:revision>1</cp:revision>
  <dcterms:created xsi:type="dcterms:W3CDTF">2015-10-15T17:34:11Z</dcterms:created>
  <dcterms:modified xsi:type="dcterms:W3CDTF">2015-10-15T17:35:35Z</dcterms:modified>
</cp:coreProperties>
</file>