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1312" y="7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12/21/2025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12/21/2025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Location ID: #######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842" y="6280384"/>
            <a:ext cx="1465916" cy="418833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207750" y="2704461"/>
            <a:ext cx="2137700" cy="120245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400" dirty="0" smtClean="0"/>
              <a:t>EAST CHEYENNE GAS STORAGE  #10322</a:t>
            </a:r>
            <a:br>
              <a:rPr lang="en-US" sz="2400" dirty="0" smtClean="0"/>
            </a:br>
            <a:r>
              <a:rPr lang="en-US" sz="2400" dirty="0" smtClean="0"/>
              <a:t>LC – M009    075-07121</a:t>
            </a:r>
            <a:endParaRPr lang="en-US" sz="24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 </a:t>
            </a:r>
            <a:r>
              <a:rPr lang="en-US" dirty="0" smtClean="0"/>
              <a:t>WH - Signage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SIGNAGE@WH </a:t>
            </a:r>
            <a:endParaRPr lang="en-US" dirty="0"/>
          </a:p>
        </p:txBody>
      </p:sp>
      <p:pic>
        <p:nvPicPr>
          <p:cNvPr id="8" name="Picture Placeholder 7"/>
          <p:cNvPicPr>
            <a:picLocks noGrp="1" noChangeAspect="1"/>
          </p:cNvPicPr>
          <p:nvPr>
            <p:ph type="pic" sz="quarter" idx="13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565763" y="2704464"/>
            <a:ext cx="2137699" cy="1202455"/>
          </a:xfrm>
        </p:spPr>
      </p:pic>
    </p:spTree>
    <p:extLst>
      <p:ext uri="{BB962C8B-B14F-4D97-AF65-F5344CB8AC3E}">
        <p14:creationId xmlns:p14="http://schemas.microsoft.com/office/powerpoint/2010/main" val="189283356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1797</TotalTime>
  <Words>16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EAST CHEYENNE GAS STORAGE  #10322 LC – M009    075-07121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282</cp:revision>
  <dcterms:created xsi:type="dcterms:W3CDTF">2014-10-03T21:02:56Z</dcterms:created>
  <dcterms:modified xsi:type="dcterms:W3CDTF">2025-12-22T03:24:55Z</dcterms:modified>
</cp:coreProperties>
</file>