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KPK</a:t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smtClean="0"/>
              <a:t>: </a:t>
            </a:r>
            <a:r>
              <a:rPr lang="en-US" sz="1600" smtClean="0"/>
              <a:t>05-075-06127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smtClean="0"/>
              <a:t>KNUDSEN </a:t>
            </a:r>
            <a:r>
              <a:rPr lang="en-US" sz="1600" smtClean="0"/>
              <a:t>#1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4952999" y="1446116"/>
            <a:ext cx="2106810" cy="2106810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76400" y="1432723"/>
            <a:ext cx="2133600" cy="2133600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WELL HEAD &amp; BATTERY </a:t>
            </a:r>
            <a:r>
              <a:rPr lang="en-US" dirty="0" smtClean="0"/>
              <a:t>ACCESS - INACCESSIBLE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LEASE ROAD ACCESS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1498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KPK Location ID: 05-075-06127 KNUDSEN #1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318</cp:revision>
  <dcterms:created xsi:type="dcterms:W3CDTF">2014-10-03T21:02:56Z</dcterms:created>
  <dcterms:modified xsi:type="dcterms:W3CDTF">2023-01-13T20:51:52Z</dcterms:modified>
</cp:coreProperties>
</file>