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98" autoAdjust="0"/>
    <p:restoredTop sz="94632" autoAdjust="0"/>
  </p:normalViewPr>
  <p:slideViewPr>
    <p:cSldViewPr>
      <p:cViewPr varScale="1">
        <p:scale>
          <a:sx n="105" d="100"/>
          <a:sy n="105" d="100"/>
        </p:scale>
        <p:origin x="696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4/4/2019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4/4/2019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Ross F Unit 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Number: 322909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Location Sign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557784" y="149352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Excavation, smear zone visible, ground water infiltrating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183" b="31183"/>
          <a:stretch>
            <a:fillRect/>
          </a:stretch>
        </p:blipFill>
        <p:spPr/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493520"/>
            <a:ext cx="3886200" cy="31546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 Name: Ross F Unit 1</a:t>
            </a:r>
            <a:br>
              <a:rPr lang="en-US" sz="1600" dirty="0"/>
            </a:br>
            <a:r>
              <a:rPr lang="en-US" sz="1600" dirty="0"/>
              <a:t>Location Number: 322909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Excavation, smear zone visible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Excavation, smear zone visible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9699602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 Name: Ross F Unit 1</a:t>
            </a:r>
            <a:br>
              <a:rPr lang="en-US" sz="1600" dirty="0"/>
            </a:br>
            <a:r>
              <a:rPr lang="en-US" sz="1600" dirty="0"/>
              <a:t>Location Number: 322909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Looking west at Aggregate Road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Temporary construction mat at entrance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28770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850</TotalTime>
  <Words>37</Words>
  <Application>Microsoft Office PowerPoint</Application>
  <PresentationFormat>On-screen Show (4:3)</PresentationFormat>
  <Paragraphs>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Wingdings</vt:lpstr>
      <vt:lpstr>Office Theme</vt:lpstr>
      <vt:lpstr>Inspection Photos Location Name: Ross F Unit 1 Location Number: 322909</vt:lpstr>
      <vt:lpstr>Inspection Photos Location Name: Ross F Unit 1 Location Number: 322909</vt:lpstr>
      <vt:lpstr>Inspection Photos Location Name: Ross F Unit 1 Location Number: 322909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Canfield, Chris</cp:lastModifiedBy>
  <cp:revision>106</cp:revision>
  <dcterms:created xsi:type="dcterms:W3CDTF">2014-10-03T21:02:56Z</dcterms:created>
  <dcterms:modified xsi:type="dcterms:W3CDTF">2019-04-04T21:48:55Z</dcterms:modified>
</cp:coreProperties>
</file>