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60" r:id="rId3"/>
    <p:sldId id="259" r:id="rId4"/>
    <p:sldId id="258" r:id="rId5"/>
    <p:sldId id="257" r:id="rId6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89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6/7/2019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Cutthroat Unit #3 </a:t>
            </a:r>
            <a:br>
              <a:rPr lang="en-US" sz="1600" dirty="0" smtClean="0"/>
            </a:br>
            <a:r>
              <a:rPr lang="en-US" sz="1600" dirty="0" smtClean="0"/>
              <a:t>API: 05-083-06446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#1 Location Sign.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#2 Location.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Cutthroat Unit #3 </a:t>
            </a:r>
            <a:br>
              <a:rPr lang="en-US" sz="1600" dirty="0" smtClean="0"/>
            </a:br>
            <a:r>
              <a:rPr lang="en-US" sz="1600" dirty="0" smtClean="0"/>
              <a:t>API: 05-083-06446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#3 Wellhead.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#4 </a:t>
            </a:r>
            <a:r>
              <a:rPr lang="en-US" sz="1200" dirty="0" err="1" smtClean="0"/>
              <a:t>Pumpjack</a:t>
            </a:r>
            <a:r>
              <a:rPr lang="en-US" sz="1200" dirty="0" smtClean="0"/>
              <a:t>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629323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Cutthroat Unit #3 </a:t>
            </a:r>
            <a:br>
              <a:rPr lang="en-US" sz="1600" dirty="0" smtClean="0"/>
            </a:br>
            <a:r>
              <a:rPr lang="en-US" sz="1600" dirty="0" smtClean="0"/>
              <a:t>API: 05-083-06446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#5 </a:t>
            </a:r>
            <a:r>
              <a:rPr lang="en-US" sz="1200" dirty="0" err="1" smtClean="0"/>
              <a:t>Pumpjack</a:t>
            </a:r>
            <a:r>
              <a:rPr lang="en-US" sz="1200" dirty="0" smtClean="0"/>
              <a:t>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#6 Equipment.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806972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Cutthroat Unit #3 </a:t>
            </a:r>
            <a:br>
              <a:rPr lang="en-US" sz="1600" dirty="0" smtClean="0"/>
            </a:br>
            <a:r>
              <a:rPr lang="en-US" sz="1600" dirty="0" smtClean="0"/>
              <a:t>API: 05-083-06446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#7 Equipment.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 fontScale="92500"/>
          </a:bodyPr>
          <a:lstStyle/>
          <a:p>
            <a:r>
              <a:rPr lang="en-US" sz="1200" dirty="0" smtClean="0"/>
              <a:t>#8 Inadequate secondary containment </a:t>
            </a:r>
            <a:r>
              <a:rPr lang="en-US" sz="1200" dirty="0" smtClean="0"/>
              <a:t>berms along </a:t>
            </a:r>
            <a:r>
              <a:rPr lang="en-US" sz="1200" smtClean="0"/>
              <a:t>northwestern side </a:t>
            </a:r>
            <a:r>
              <a:rPr lang="en-US" sz="1200" dirty="0" smtClean="0"/>
              <a:t>and tank labeling does not reflect current operator.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30074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Cutthroat Unit #3 </a:t>
            </a:r>
            <a:br>
              <a:rPr lang="en-US" sz="1600" dirty="0" smtClean="0"/>
            </a:br>
            <a:r>
              <a:rPr lang="en-US" sz="1600" dirty="0" smtClean="0"/>
              <a:t>API: 05-083-06446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</a:t>
            </a:r>
            <a:r>
              <a:rPr lang="en-US" sz="1200" smtClean="0"/>
              <a:t>9 Location.</a:t>
            </a:r>
            <a:endParaRPr lang="en-US" sz="1200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875605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833</TotalTime>
  <Words>61</Words>
  <Application>Microsoft Office PowerPoint</Application>
  <PresentationFormat>On-screen Show (4:3)</PresentationFormat>
  <Paragraphs>14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Wingdings</vt:lpstr>
      <vt:lpstr>Office Theme</vt:lpstr>
      <vt:lpstr>Inspection Photos Cutthroat Unit #3  API: 05-083-06446</vt:lpstr>
      <vt:lpstr>Inspection Photos Cutthroat Unit #3  API: 05-083-06446</vt:lpstr>
      <vt:lpstr>Inspection Photos Cutthroat Unit #3  API: 05-083-06446</vt:lpstr>
      <vt:lpstr>Inspection Photos Cutthroat Unit #3  API: 05-083-06446</vt:lpstr>
      <vt:lpstr>Inspection Photos Cutthroat Unit #3  API: 05-083-06446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109</cp:revision>
  <dcterms:created xsi:type="dcterms:W3CDTF">2014-10-03T21:02:56Z</dcterms:created>
  <dcterms:modified xsi:type="dcterms:W3CDTF">2019-06-07T18:43:14Z</dcterms:modified>
</cp:coreProperties>
</file>