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0" r:id="rId2"/>
    <p:sldId id="261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Josh </a:t>
            </a:r>
            <a:r>
              <a:rPr lang="en-US" dirty="0" smtClean="0"/>
              <a:t>12</a:t>
            </a:r>
            <a:r>
              <a:rPr lang="en-US" dirty="0" smtClean="0"/>
              <a:t>-8            </a:t>
            </a:r>
            <a:r>
              <a:rPr lang="en-US" dirty="0" smtClean="0"/>
              <a:t>Location ID# </a:t>
            </a:r>
            <a:r>
              <a:rPr lang="en-US" dirty="0" smtClean="0"/>
              <a:t>125-09963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GMR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Wellhead - Fence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Josh </a:t>
            </a:r>
            <a:r>
              <a:rPr lang="en-US" dirty="0" smtClean="0"/>
              <a:t>12</a:t>
            </a:r>
            <a:r>
              <a:rPr lang="en-US" dirty="0" smtClean="0"/>
              <a:t>-8            </a:t>
            </a:r>
            <a:r>
              <a:rPr lang="en-US" dirty="0" smtClean="0"/>
              <a:t>Location ID# </a:t>
            </a:r>
            <a:r>
              <a:rPr lang="en-US" dirty="0" smtClean="0"/>
              <a:t>125-09963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Calibration cert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Wellhead - Fence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150763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1463</TotalTime>
  <Words>43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Operator Name: OWN Facility Name: Josh 12-8            Location ID# 125-09963</vt:lpstr>
      <vt:lpstr>Operator Name: OWN Facility Name: Josh 12-8            Location ID# 125-09963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322</cp:revision>
  <dcterms:created xsi:type="dcterms:W3CDTF">2014-10-03T21:02:56Z</dcterms:created>
  <dcterms:modified xsi:type="dcterms:W3CDTF">2021-01-04T19:56:40Z</dcterms:modified>
</cp:coreProperties>
</file>