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letter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6" autoAdjust="0"/>
    <p:restoredTop sz="94660"/>
  </p:normalViewPr>
  <p:slideViewPr>
    <p:cSldViewPr snapToGrid="0">
      <p:cViewPr varScale="1">
        <p:scale>
          <a:sx n="138" d="100"/>
          <a:sy n="138" d="100"/>
        </p:scale>
        <p:origin x="4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903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460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392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561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072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156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79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259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493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60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131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19050-13B1-46DD-A07D-38E3B47A6F26}" type="datetimeFigureOut">
              <a:rPr lang="en-US" smtClean="0"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A2D10-84E4-4ED8-A2D2-930F1E139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160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879763"/>
            <a:ext cx="3382241" cy="45096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066800"/>
            <a:ext cx="5257800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349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1763"/>
            <a:ext cx="4447310" cy="33354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618" y="1641763"/>
            <a:ext cx="4440382" cy="333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304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Letter Paper (8.5x11 in)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Hilcorp Energy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Priscilla Shorty</dc:creator>
  <cp:lastModifiedBy>Priscilla Shorty</cp:lastModifiedBy>
  <cp:revision>1</cp:revision>
  <dcterms:created xsi:type="dcterms:W3CDTF">2018-09-10T13:29:25Z</dcterms:created>
  <dcterms:modified xsi:type="dcterms:W3CDTF">2018-09-10T13:33:15Z</dcterms:modified>
</cp:coreProperties>
</file>