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11/11/2019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IGE 141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05-067-09901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#1 Update EMS contact information on sign.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#2 Rip in previously repaired liner on base of containment structure.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br>
              <a:rPr lang="en-US" sz="1600" dirty="0" smtClean="0"/>
            </a:br>
            <a:r>
              <a:rPr lang="en-US" sz="1600" dirty="0" smtClean="0"/>
              <a:t>Catamount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IGE 141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05-067-09901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Photo #3 Rip in liner showing daylight from under exterior metal containment structure at base.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Photo #3 liner holes around the base of produced water tank.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5065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58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Wingdings</vt:lpstr>
      <vt:lpstr>Office Theme</vt:lpstr>
      <vt:lpstr>Inspection Photos Catamount Location Name: IGE 141 Location ID: 05-067-09901</vt:lpstr>
      <vt:lpstr>Inspection Photos Catamount Location Name: IGE 141 Location ID: 05-067-09901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108</cp:revision>
  <dcterms:created xsi:type="dcterms:W3CDTF">2014-10-03T21:02:56Z</dcterms:created>
  <dcterms:modified xsi:type="dcterms:W3CDTF">2019-11-11T18:24:00Z</dcterms:modified>
</cp:coreProperties>
</file>