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427414  05-095-06422</a:t>
            </a:r>
            <a:br>
              <a:rPr lang="en-US" sz="1600" dirty="0" smtClean="0"/>
            </a:br>
            <a:r>
              <a:rPr lang="en-US" sz="1600" dirty="0" smtClean="0"/>
              <a:t>Amherst Field #2480  STATE 844-36-44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6862" y="2143131"/>
            <a:ext cx="2514596" cy="188594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9198" y="2143128"/>
            <a:ext cx="2514600" cy="188595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WELLHEAD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1237</TotalTime>
  <Words>19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427414  05-095-06422 Amherst Field #2480  STATE 844-36-44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186</cp:revision>
  <dcterms:created xsi:type="dcterms:W3CDTF">2014-10-03T21:02:56Z</dcterms:created>
  <dcterms:modified xsi:type="dcterms:W3CDTF">2022-08-30T16:01:17Z</dcterms:modified>
</cp:coreProperties>
</file>