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1" d="100"/>
          <a:sy n="81" d="100"/>
        </p:scale>
        <p:origin x="77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134386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38906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YB-5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05-083-06627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YB-5 location photo.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Valve set with barricade fencing.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0" b="5730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YB-5</a:t>
            </a:r>
            <a:br>
              <a:rPr lang="en-US" sz="1600" dirty="0"/>
            </a:br>
            <a:r>
              <a:rPr lang="en-US" sz="1600" dirty="0"/>
              <a:t>API: 05-083-06627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Flow line coming off of YB-5 well 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YB-5 well head.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6443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45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YB-5 API: 05-083-06627</vt:lpstr>
      <vt:lpstr>Inspection Photos Location Name: YB-5 API: 05-083-06627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Hughes, Jim</cp:lastModifiedBy>
  <cp:revision>106</cp:revision>
  <dcterms:created xsi:type="dcterms:W3CDTF">2014-10-03T21:02:56Z</dcterms:created>
  <dcterms:modified xsi:type="dcterms:W3CDTF">2020-02-28T17:40:30Z</dcterms:modified>
</cp:coreProperties>
</file>