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64" r:id="rId2"/>
    <p:sldId id="265" r:id="rId3"/>
    <p:sldId id="266" r:id="rId4"/>
    <p:sldId id="261" r:id="rId5"/>
    <p:sldId id="269" r:id="rId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10/9/2023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781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54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Wapiti Water Transfer System Spill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485210</a:t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–Spill Location looking up Pipeline R-O-W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Spill Location </a:t>
            </a:r>
            <a:r>
              <a:rPr lang="en-US" sz="1400" dirty="0" smtClean="0"/>
              <a:t>looking down </a:t>
            </a:r>
            <a:r>
              <a:rPr lang="en-US" sz="1400" dirty="0"/>
              <a:t>Pipeline R-O-W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Wapiti Water Transfer System Spill </a:t>
            </a:r>
            <a:br>
              <a:rPr lang="en-US" sz="1600" dirty="0"/>
            </a:br>
            <a:r>
              <a:rPr lang="en-US" sz="1600" dirty="0"/>
              <a:t>Facility ID: 485210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Site where water appears to leave Pipeline R-O-W	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2</a:t>
            </a:r>
            <a:r>
              <a:rPr lang="en-US" sz="1400" baseline="30000" dirty="0" smtClean="0"/>
              <a:t>nd</a:t>
            </a:r>
            <a:r>
              <a:rPr lang="en-US" sz="1400" dirty="0" smtClean="0"/>
              <a:t> site </a:t>
            </a:r>
            <a:r>
              <a:rPr lang="en-US" sz="1400" dirty="0"/>
              <a:t>where water appears to leave Pipeline R-O-W	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Wapiti Water Transfer System Spill </a:t>
            </a:r>
            <a:br>
              <a:rPr lang="en-US" sz="1600" dirty="0"/>
            </a:br>
            <a:r>
              <a:rPr lang="en-US" sz="1600" dirty="0"/>
              <a:t>Facility ID: 485210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Water Flow Path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Water flow path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Wapiti Water Transfer System Spill </a:t>
            </a:r>
            <a:br>
              <a:rPr lang="en-US" sz="1600" dirty="0"/>
            </a:br>
            <a:r>
              <a:rPr lang="en-US" sz="1600" dirty="0"/>
              <a:t>Facility ID: 485210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Dry Arroyo/Waters of the State where water appears to have entered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</a:t>
            </a:r>
            <a:r>
              <a:rPr lang="en-US" sz="1400" dirty="0"/>
              <a:t>Dry Arroyo/Waters of the </a:t>
            </a:r>
            <a:r>
              <a:rPr lang="en-US" sz="1400" dirty="0" smtClean="0"/>
              <a:t>State, below area where waters appear to have entered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14" y="1571626"/>
            <a:ext cx="4102098" cy="3076573"/>
          </a:xfrm>
        </p:spPr>
      </p:pic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cxnSp>
        <p:nvCxnSpPr>
          <p:cNvPr id="9" name="Straight Arrow Connector 8"/>
          <p:cNvCxnSpPr/>
          <p:nvPr/>
        </p:nvCxnSpPr>
        <p:spPr>
          <a:xfrm flipH="1">
            <a:off x="2590800" y="2149978"/>
            <a:ext cx="457200" cy="6858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7162800" y="2514600"/>
            <a:ext cx="609600" cy="59531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6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Wapiti Water Transfer System Spill </a:t>
            </a:r>
            <a:br>
              <a:rPr lang="en-US" sz="1600" dirty="0"/>
            </a:br>
            <a:r>
              <a:rPr lang="en-US" sz="1600" dirty="0"/>
              <a:t>Facility ID: 485210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9</a:t>
            </a:r>
            <a:r>
              <a:rPr lang="en-US" sz="1400" dirty="0" smtClean="0"/>
              <a:t> – Pipeline R-O-W looking north to main road 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226" y="1550259"/>
            <a:ext cx="4095573" cy="307168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458692" y="4912541"/>
            <a:ext cx="3562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Photo 10 – Spill/release area</a:t>
            </a:r>
            <a:endParaRPr lang="en-US" sz="1400" b="1" dirty="0"/>
          </a:p>
          <a:p>
            <a:endParaRPr lang="en-US" sz="1400" b="1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6781800" y="2582404"/>
            <a:ext cx="53340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2762427" y="2468104"/>
            <a:ext cx="457200" cy="4953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172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2094</TotalTime>
  <Words>204</Words>
  <Application>Microsoft Office PowerPoint</Application>
  <PresentationFormat>On-screen Show (4:3)</PresentationFormat>
  <Paragraphs>25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Wingdings</vt:lpstr>
      <vt:lpstr>Office Theme</vt:lpstr>
      <vt:lpstr>Inspection Photos  Location: Wapiti Water Transfer System Spill  Facility ID: 485210   </vt:lpstr>
      <vt:lpstr>Inspection Photos  Location: Wapiti Water Transfer System Spill  Facility ID: 485210</vt:lpstr>
      <vt:lpstr>Inspection Photos  Location: Wapiti Water Transfer System Spill  Facility ID: 485210   </vt:lpstr>
      <vt:lpstr>Inspection Photos  Location: Wapiti Water Transfer System Spill  Facility ID: 485210   </vt:lpstr>
      <vt:lpstr>Inspection Photos  Location: Wapiti Water Transfer System Spill  Facility ID: 485210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186</cp:revision>
  <dcterms:created xsi:type="dcterms:W3CDTF">2014-10-03T21:02:56Z</dcterms:created>
  <dcterms:modified xsi:type="dcterms:W3CDTF">2023-10-09T19:11:34Z</dcterms:modified>
</cp:coreProperties>
</file>