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112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5792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2567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Bergman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07415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Bergman 1 API: 05-001-07415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106</cp:revision>
  <dcterms:created xsi:type="dcterms:W3CDTF">2014-10-03T21:02:56Z</dcterms:created>
  <dcterms:modified xsi:type="dcterms:W3CDTF">2017-06-15T15:01:55Z</dcterms:modified>
</cp:coreProperties>
</file>