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260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84648" y="1939613"/>
            <a:ext cx="2050504" cy="15378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STRACHAN EXPLORATION INC.  #83130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BANEY-STATE 16-3   075-09257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PJ – </a:t>
            </a:r>
            <a:r>
              <a:rPr lang="en-US" dirty="0" smtClean="0"/>
              <a:t>PM - WH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SIGNAGE@BATTERY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83147" y="1939613"/>
            <a:ext cx="2050502" cy="1537876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STRACHAN EXPLORATION INC.</a:t>
            </a:r>
            <a:br>
              <a:rPr lang="en-US" sz="2400" dirty="0" smtClean="0"/>
            </a:br>
            <a:r>
              <a:rPr lang="en-US" sz="2400" dirty="0" smtClean="0"/>
              <a:t>BANEY-STATE 16-3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PJ – WH - PM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 PJ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249000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STRACHAN EXPLORATION</a:t>
            </a:r>
            <a:br>
              <a:rPr lang="en-US" sz="2400" dirty="0" smtClean="0"/>
            </a:br>
            <a:r>
              <a:rPr lang="en-US" sz="2400" dirty="0" smtClean="0"/>
              <a:t>BANEY-STATE 16-3   075-09257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SKIM TANK – PW PIT - NETTING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TANK BATTERY – LOAD OUT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2475954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STRACHAN EXPLORATION</a:t>
            </a:r>
            <a:br>
              <a:rPr lang="en-US" sz="2400" dirty="0" smtClean="0"/>
            </a:br>
            <a:r>
              <a:rPr lang="en-US" sz="2400" dirty="0" smtClean="0"/>
              <a:t>BANEY-STATE 16-3   075-09257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LEASE ROAD EROSION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LEASE ROAD STORMWATER EROSION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914400" y="1066800"/>
            <a:ext cx="3124200" cy="40386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91" r="20991"/>
          <a:stretch>
            <a:fillRect/>
          </a:stretch>
        </p:blipFill>
        <p:spPr>
          <a:xfrm rot="5400000">
            <a:off x="5105400" y="1066800"/>
            <a:ext cx="3124200" cy="4038600"/>
          </a:xfrm>
        </p:spPr>
      </p:pic>
    </p:spTree>
    <p:extLst>
      <p:ext uri="{BB962C8B-B14F-4D97-AF65-F5344CB8AC3E}">
        <p14:creationId xmlns:p14="http://schemas.microsoft.com/office/powerpoint/2010/main" val="3889787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1947</TotalTime>
  <Words>62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STRACHAN EXPLORATION INC.  #83130 BANEY-STATE 16-3   075-09257</vt:lpstr>
      <vt:lpstr>STRACHAN EXPLORATION INC. BANEY-STATE 16-3</vt:lpstr>
      <vt:lpstr>STRACHAN EXPLORATION BANEY-STATE 16-3   075-09257</vt:lpstr>
      <vt:lpstr>STRACHAN EXPLORATION BANEY-STATE 16-3   075-09257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311</cp:revision>
  <dcterms:created xsi:type="dcterms:W3CDTF">2014-10-03T21:02:56Z</dcterms:created>
  <dcterms:modified xsi:type="dcterms:W3CDTF">2026-03-01T19:46:37Z</dcterms:modified>
</cp:coreProperties>
</file>