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EF450-1494-4B3C-96AC-2BBC72DE76C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36752-E784-4262-B238-4326860EE31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 31-36 Pad</a:t>
            </a:r>
          </a:p>
          <a:p>
            <a:r>
              <a:rPr lang="en-US" dirty="0" smtClean="0"/>
              <a:t>Loc. Id. </a:t>
            </a:r>
            <a:r>
              <a:rPr lang="en-US" smtClean="0"/>
              <a:t># 335172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Wells </a:t>
            </a:r>
            <a:endParaRPr lang="en-US" dirty="0"/>
          </a:p>
        </p:txBody>
      </p:sp>
      <p:pic>
        <p:nvPicPr>
          <p:cNvPr id="4" name="Content Placeholder 3" descr="DSCN49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and Grease stains</a:t>
            </a:r>
            <a:endParaRPr lang="en-US" dirty="0"/>
          </a:p>
        </p:txBody>
      </p:sp>
      <p:pic>
        <p:nvPicPr>
          <p:cNvPr id="4" name="Content Placeholder 3" descr="DSCN4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staining at separators</a:t>
            </a:r>
            <a:endParaRPr lang="en-US" dirty="0"/>
          </a:p>
        </p:txBody>
      </p:sp>
      <p:pic>
        <p:nvPicPr>
          <p:cNvPr id="4" name="Content Placeholder 3" descr="DSCN49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Unneeded equipment</a:t>
            </a:r>
            <a:endParaRPr lang="en-US" dirty="0"/>
          </a:p>
        </p:txBody>
      </p:sp>
      <p:pic>
        <p:nvPicPr>
          <p:cNvPr id="4" name="Content Placeholder 3" descr="DSCN49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Unneed</a:t>
            </a:r>
            <a:r>
              <a:rPr lang="en-US" dirty="0" smtClean="0"/>
              <a:t> equipment</a:t>
            </a:r>
            <a:endParaRPr lang="en-US" dirty="0"/>
          </a:p>
        </p:txBody>
      </p:sp>
      <p:pic>
        <p:nvPicPr>
          <p:cNvPr id="4" name="Content Placeholder 3" descr="DSCN49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Washing and moved sediment</a:t>
            </a:r>
            <a:endParaRPr lang="en-US" dirty="0"/>
          </a:p>
        </p:txBody>
      </p:sp>
      <p:pic>
        <p:nvPicPr>
          <p:cNvPr id="4" name="Content Placeholder 3" descr="DSCN49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Washed cut around tank berm</a:t>
            </a:r>
            <a:endParaRPr lang="en-US" dirty="0"/>
          </a:p>
        </p:txBody>
      </p:sp>
      <p:pic>
        <p:nvPicPr>
          <p:cNvPr id="4" name="Content Placeholder 3" descr="DSCN49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Unseeded cut slope washing</a:t>
            </a:r>
            <a:endParaRPr lang="en-US" dirty="0"/>
          </a:p>
        </p:txBody>
      </p:sp>
      <p:pic>
        <p:nvPicPr>
          <p:cNvPr id="4" name="Content Placeholder 3" descr="DSCN49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Unseeded cut slope washing</a:t>
            </a:r>
            <a:endParaRPr lang="en-US" dirty="0"/>
          </a:p>
        </p:txBody>
      </p:sp>
      <p:pic>
        <p:nvPicPr>
          <p:cNvPr id="4" name="Content Placeholder 3" descr="DSCN49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40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WPX</vt:lpstr>
      <vt:lpstr>Wells </vt:lpstr>
      <vt:lpstr>Oil and Grease stains</vt:lpstr>
      <vt:lpstr>Oil staining at separators</vt:lpstr>
      <vt:lpstr>Unneeded equipment</vt:lpstr>
      <vt:lpstr>Unneed equipment</vt:lpstr>
      <vt:lpstr>Washing and moved sediment</vt:lpstr>
      <vt:lpstr>Washed cut around tank berm</vt:lpstr>
      <vt:lpstr>Unseeded cut slope washing</vt:lpstr>
      <vt:lpstr>Unseeded cut slope washing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</dc:title>
  <dc:creator>Mike Longworth</dc:creator>
  <cp:lastModifiedBy>Mike Longworth</cp:lastModifiedBy>
  <cp:revision>2</cp:revision>
  <dcterms:created xsi:type="dcterms:W3CDTF">2014-08-25T20:14:32Z</dcterms:created>
  <dcterms:modified xsi:type="dcterms:W3CDTF">2014-08-25T20:25:30Z</dcterms:modified>
</cp:coreProperties>
</file>