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05-095-06206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STR – L2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186" y="2555681"/>
            <a:ext cx="1885944" cy="1060843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3524" y="2555680"/>
            <a:ext cx="1885946" cy="1060844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WELLHEAD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MR - 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1261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05-095-06206 Amherst Field  STR – L2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199</cp:revision>
  <dcterms:created xsi:type="dcterms:W3CDTF">2014-10-03T21:02:56Z</dcterms:created>
  <dcterms:modified xsi:type="dcterms:W3CDTF">2022-09-01T15:35:57Z</dcterms:modified>
</cp:coreProperties>
</file>