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019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576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425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34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856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00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7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15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193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838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3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D7EBA-2567-4A5B-AD2D-552157209AF4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BAE13-55AB-4D5F-B17B-4B8529BED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476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1828799"/>
          </a:xfrm>
        </p:spPr>
        <p:txBody>
          <a:bodyPr/>
          <a:lstStyle/>
          <a:p>
            <a:r>
              <a:rPr lang="en-US" dirty="0" err="1" smtClean="0"/>
              <a:t>Stonehocker</a:t>
            </a:r>
            <a:r>
              <a:rPr lang="en-US" dirty="0" smtClean="0"/>
              <a:t> 23-7 Inspection Photos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05000"/>
            <a:ext cx="6400800" cy="37338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Date: 4/4/2017</a:t>
            </a:r>
          </a:p>
          <a:p>
            <a:r>
              <a:rPr lang="en-US" dirty="0" smtClean="0"/>
              <a:t>DOC# </a:t>
            </a:r>
            <a:r>
              <a:rPr lang="en-US" dirty="0" smtClean="0"/>
              <a:t>667601574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464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594133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Separator, meter run, &amp; ECD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241565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Wellhead.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890400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20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Stonehocker 23-7 Inspection Photos</vt:lpstr>
      <vt:lpstr>Battery</vt:lpstr>
      <vt:lpstr>Separator, meter run, &amp; ECD</vt:lpstr>
      <vt:lpstr>Wellhead.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3</cp:revision>
  <dcterms:created xsi:type="dcterms:W3CDTF">2017-04-05T18:11:13Z</dcterms:created>
  <dcterms:modified xsi:type="dcterms:W3CDTF">2017-04-05T18:29:46Z</dcterms:modified>
</cp:coreProperties>
</file>