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07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534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274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19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1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HARVARD 42-30</a:t>
            </a:r>
            <a:r>
              <a:rPr lang="en-US" sz="1600" dirty="0" smtClean="0"/>
              <a:t>, </a:t>
            </a:r>
            <a:r>
              <a:rPr lang="en-US" sz="1600" dirty="0" smtClean="0"/>
              <a:t>API #: </a:t>
            </a:r>
            <a:r>
              <a:rPr lang="en-US" sz="1600" dirty="0" smtClean="0"/>
              <a:t>071-09488, </a:t>
            </a:r>
            <a:r>
              <a:rPr lang="en-US" sz="1600" dirty="0" smtClean="0"/>
              <a:t>Insp. #:</a:t>
            </a:r>
            <a:r>
              <a:rPr lang="en-US" sz="1600" dirty="0" smtClean="0"/>
              <a:t>695107394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WELL </a:t>
            </a:r>
            <a:r>
              <a:rPr lang="en-US" sz="1200" dirty="0"/>
              <a:t>SIGN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4" b="9014"/>
          <a:stretch>
            <a:fillRect/>
          </a:stretch>
        </p:blipFill>
        <p:spPr>
          <a:xfrm>
            <a:off x="506413" y="838200"/>
            <a:ext cx="8180387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/>
              <a:t>2</a:t>
            </a:r>
            <a:r>
              <a:rPr lang="en-US" sz="1200" smtClean="0"/>
              <a:t>: LOCATION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</a:t>
            </a:r>
            <a:r>
              <a:rPr lang="en-US" sz="1200" dirty="0" smtClean="0"/>
              <a:t>ORIG. WELLHEAD </a:t>
            </a:r>
            <a:r>
              <a:rPr lang="en-US" sz="1200" dirty="0" smtClean="0"/>
              <a:t>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2" b="5152"/>
          <a:stretch>
            <a:fillRect/>
          </a:stretch>
        </p:blipFill>
        <p:spPr>
          <a:xfrm>
            <a:off x="457200" y="304800"/>
            <a:ext cx="8382000" cy="56388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4: TR</a:t>
            </a:r>
            <a:r>
              <a:rPr lang="en-US" sz="1200" dirty="0" smtClean="0"/>
              <a:t> WELLHEAD </a:t>
            </a:r>
            <a:r>
              <a:rPr lang="en-US" sz="1200" dirty="0" smtClean="0"/>
              <a:t>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145893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5: WEEDS AROUND TR WELLHEAD AND EQUIPMENT AND ORIG. WELLHEAD AND EQUIPMENT. </a:t>
            </a:r>
            <a:r>
              <a:rPr lang="en-US" sz="1200" dirty="0" smtClean="0">
                <a:solidFill>
                  <a:srgbClr val="FF0000"/>
                </a:solidFill>
              </a:rPr>
              <a:t>REMOVE WEEDS PER RULE 606. CA DATE 2/10/2023.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240139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6</a:t>
            </a:r>
            <a:r>
              <a:rPr lang="en-US" sz="1200" dirty="0" smtClean="0"/>
              <a:t>: WEEDS AROUND TR WELLHEAD AND EQUIPMENT AND ORIG. WELLHEAD AND EQUIPMENT. </a:t>
            </a:r>
            <a:r>
              <a:rPr lang="en-US" sz="1200" dirty="0" smtClean="0">
                <a:solidFill>
                  <a:srgbClr val="FF0000"/>
                </a:solidFill>
              </a:rPr>
              <a:t>REMOVE WEEDS PER RULE 606. CA DATE 2/10/2023.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142686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7: WEEDS AROUND TR WELLHEAD AND EQUIPMENT AND ORIG. WELLHEAD AND EQUIPMENT. </a:t>
            </a:r>
            <a:r>
              <a:rPr lang="en-US" sz="1200" dirty="0" smtClean="0">
                <a:solidFill>
                  <a:srgbClr val="FF0000"/>
                </a:solidFill>
              </a:rPr>
              <a:t>REMOVE WEEDS PER RULE 606. CA DATE 2/10/2023.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382539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8: </a:t>
            </a:r>
            <a:r>
              <a:rPr lang="en-US" sz="1200" dirty="0" err="1"/>
              <a:t>Bradenhead</a:t>
            </a:r>
            <a:r>
              <a:rPr lang="en-US" sz="1200" dirty="0"/>
              <a:t> inaccessible or not visible. </a:t>
            </a:r>
            <a:r>
              <a:rPr lang="en-US" sz="1200" dirty="0">
                <a:solidFill>
                  <a:srgbClr val="FF0000"/>
                </a:solidFill>
              </a:rPr>
              <a:t>Install appropriate fittings to allow </a:t>
            </a:r>
            <a:r>
              <a:rPr lang="en-US" sz="1200" dirty="0" err="1">
                <a:solidFill>
                  <a:srgbClr val="FF0000"/>
                </a:solidFill>
              </a:rPr>
              <a:t>bradenhead</a:t>
            </a:r>
            <a:r>
              <a:rPr lang="en-US" sz="1200" dirty="0">
                <a:solidFill>
                  <a:srgbClr val="FF0000"/>
                </a:solidFill>
              </a:rPr>
              <a:t> visual inspection as per Rule 419.a.(1), (2</a:t>
            </a:r>
            <a:r>
              <a:rPr lang="en-US" sz="1200" dirty="0" smtClean="0">
                <a:solidFill>
                  <a:srgbClr val="FF0000"/>
                </a:solidFill>
              </a:rPr>
              <a:t>). CA DATE 2/10/2023.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150565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868</TotalTime>
  <Words>179</Words>
  <Application>Microsoft Office PowerPoint</Application>
  <PresentationFormat>On-screen Show (4:3)</PresentationFormat>
  <Paragraphs>25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HARVARD 42-30, API #: 071-09488, Insp. #:695107394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149</cp:revision>
  <dcterms:created xsi:type="dcterms:W3CDTF">2014-10-03T21:02:56Z</dcterms:created>
  <dcterms:modified xsi:type="dcterms:W3CDTF">2023-01-30T19:53:58Z</dcterms:modified>
</cp:coreProperties>
</file>