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29" d="100"/>
          <a:sy n="29" d="100"/>
        </p:scale>
        <p:origin x="302" y="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[dItA#1]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08487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TANK 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[dItA#1] API: 05-123-08487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104</cp:revision>
  <dcterms:created xsi:type="dcterms:W3CDTF">2014-10-03T21:02:56Z</dcterms:created>
  <dcterms:modified xsi:type="dcterms:W3CDTF">2017-11-06T23:20:29Z</dcterms:modified>
</cp:coreProperties>
</file>