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photoAlbum showCaptions="1" layout="2pic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702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176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1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2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541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2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203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59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72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013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910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589F9-D5E1-4E09-947D-9F0CF5FD2BB8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324E2-5B70-4013-900F-25F08A825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56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Location 333229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390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342900" y="1143000"/>
            <a:ext cx="5638800" cy="4584700"/>
            <a:chOff x="342900" y="1143000"/>
            <a:chExt cx="5638800" cy="4584700"/>
          </a:xfrm>
        </p:grpSpPr>
        <p:pic>
          <p:nvPicPr>
            <p:cNvPr id="2" name="Picture 1" descr="DSCN2337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900" y="1143000"/>
              <a:ext cx="5638800" cy="42291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429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Photo 1 Wellhead 05-123-33843</a:t>
              </a:r>
              <a:endParaRPr lang="en-US" sz="1800" dirty="0"/>
            </a:p>
          </p:txBody>
        </p:sp>
      </p:grpSp>
      <p:grpSp>
        <p:nvGrpSpPr>
          <p:cNvPr id="7" name="Group 6"/>
          <p:cNvGrpSpPr>
            <a:grpSpLocks noGrp="1" noUngrp="1" noChangeAspect="1"/>
          </p:cNvGrpSpPr>
          <p:nvPr/>
        </p:nvGrpSpPr>
        <p:grpSpPr>
          <a:xfrm>
            <a:off x="6210300" y="1143000"/>
            <a:ext cx="5638800" cy="4584700"/>
            <a:chOff x="6210300" y="1143000"/>
            <a:chExt cx="5638800" cy="4584700"/>
          </a:xfrm>
        </p:grpSpPr>
        <p:pic>
          <p:nvPicPr>
            <p:cNvPr id="5" name="Picture 4" descr="DSCN233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0300" y="1143000"/>
              <a:ext cx="5638800" cy="42291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6210300" y="5384800"/>
              <a:ext cx="5638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Photo </a:t>
              </a:r>
              <a:r>
                <a:rPr lang="en-US" sz="1800" smtClean="0"/>
                <a:t>2 Wellhead </a:t>
              </a:r>
              <a:r>
                <a:rPr lang="en-US" sz="1800" dirty="0" smtClean="0"/>
                <a:t>05-123-33836</a:t>
              </a:r>
              <a:endParaRPr lang="en-US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1539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10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Location 333229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Location 333229</dc:title>
  <dc:creator>Carlile, Craig</dc:creator>
  <cp:lastModifiedBy>Carlile, Craig</cp:lastModifiedBy>
  <cp:revision>1</cp:revision>
  <dcterms:created xsi:type="dcterms:W3CDTF">2017-12-01T19:03:59Z</dcterms:created>
  <dcterms:modified xsi:type="dcterms:W3CDTF">2017-12-01T19:06:14Z</dcterms:modified>
</cp:coreProperties>
</file>