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62" r:id="rId3"/>
    <p:sldId id="261" r:id="rId4"/>
    <p:sldId id="260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Squaw Canyon Federal 2-18</a:t>
            </a:r>
            <a:br>
              <a:rPr lang="en-US" sz="1600" dirty="0" smtClean="0"/>
            </a:br>
            <a:r>
              <a:rPr lang="en-US" sz="1600" dirty="0" smtClean="0"/>
              <a:t>API: 05-033-06045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Weeds grown in around fired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Squaw Canyon Federal 2-18</a:t>
            </a:r>
            <a:br>
              <a:rPr lang="en-US" sz="1600" dirty="0" smtClean="0"/>
            </a:br>
            <a:r>
              <a:rPr lang="en-US" sz="1600" dirty="0" smtClean="0"/>
              <a:t>API: 05-033-06045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Tank labeling.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Tank labeling.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0277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Squaw Canyon Federal 2-18</a:t>
            </a:r>
            <a:br>
              <a:rPr lang="en-US" sz="1600" dirty="0" smtClean="0"/>
            </a:br>
            <a:r>
              <a:rPr lang="en-US" sz="1600" dirty="0" smtClean="0"/>
              <a:t>API: 05-033-06045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Tank labeling.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 Thief hatch open.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3428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Squaw Canyon Federal 2-18</a:t>
            </a:r>
            <a:br>
              <a:rPr lang="en-US" sz="1600" dirty="0" smtClean="0"/>
            </a:br>
            <a:r>
              <a:rPr lang="en-US" sz="1600" dirty="0" smtClean="0"/>
              <a:t>API: 05-033-06045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Improper wildlife protection.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</a:t>
            </a:r>
            <a:r>
              <a:rPr lang="en-US" sz="1200" smtClean="0"/>
              <a:t>8 Wellhead.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0644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860</TotalTime>
  <Words>52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Squaw Canyon Federal 2-18 API: 05-033-06045</vt:lpstr>
      <vt:lpstr>Inspection Photos  Squaw Canyon Federal 2-18 API: 05-033-06045</vt:lpstr>
      <vt:lpstr>Inspection Photos  Squaw Canyon Federal 2-18 API: 05-033-06045</vt:lpstr>
      <vt:lpstr>Inspection Photos  Squaw Canyon Federal 2-18 API: 05-033-06045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2019-06-11T14:29:14Z</dcterms:modified>
</cp:coreProperties>
</file>