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photoAlbum showCaptions="1" layout="2pic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0CA2C-B55D-4907-857A-8A5395ED859E}" type="datetimeFigureOut">
              <a:rPr lang="en-US" smtClean="0"/>
              <a:pPr/>
              <a:t>3/24/2014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4252D-C187-4E52-9D7E-B4413BAFFA7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Maralex</a:t>
            </a:r>
            <a:r>
              <a:rPr lang="en-US" dirty="0" smtClean="0"/>
              <a:t> Resources, Inc.</a:t>
            </a:r>
            <a:br>
              <a:rPr lang="en-US" dirty="0" smtClean="0"/>
            </a:br>
            <a:r>
              <a:rPr lang="en-US" dirty="0" smtClean="0"/>
              <a:t>SULFUR GULCH #9-98-2 1 </a:t>
            </a:r>
            <a:br>
              <a:rPr lang="en-US" dirty="0" smtClean="0"/>
            </a:br>
            <a:r>
              <a:rPr lang="en-US" dirty="0" smtClean="0"/>
              <a:t>API # 05-077-08709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43400"/>
            <a:ext cx="6400800" cy="1752600"/>
          </a:xfrm>
        </p:spPr>
        <p:txBody>
          <a:bodyPr/>
          <a:lstStyle/>
          <a:p>
            <a:r>
              <a:rPr lang="en-US" dirty="0" smtClean="0"/>
              <a:t>03/24/2014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342900" y="1714500"/>
            <a:ext cx="4114800" cy="3441700"/>
            <a:chOff x="342900" y="1714500"/>
            <a:chExt cx="4114800" cy="3441700"/>
          </a:xfrm>
        </p:grpSpPr>
        <p:pic>
          <p:nvPicPr>
            <p:cNvPr id="2" name="Picture 1" descr="DSC07049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342900" y="1714500"/>
              <a:ext cx="4114800" cy="3086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342900" y="4813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dirty="0" smtClean="0"/>
                <a:t>Wood planks</a:t>
              </a:r>
              <a:endParaRPr lang="en-US" sz="1800" dirty="0"/>
            </a:p>
          </p:txBody>
        </p:sp>
      </p:grpSp>
      <p:grpSp>
        <p:nvGrpSpPr>
          <p:cNvPr id="7" name="Group 6"/>
          <p:cNvGrpSpPr>
            <a:grpSpLocks noGrp="1" noUngrp="1" noChangeAspect="1"/>
          </p:cNvGrpSpPr>
          <p:nvPr/>
        </p:nvGrpSpPr>
        <p:grpSpPr>
          <a:xfrm>
            <a:off x="4686300" y="1714500"/>
            <a:ext cx="4114800" cy="3441700"/>
            <a:chOff x="4686300" y="1714500"/>
            <a:chExt cx="4114800" cy="3441700"/>
          </a:xfrm>
        </p:grpSpPr>
        <p:pic>
          <p:nvPicPr>
            <p:cNvPr id="5" name="Picture 4" descr="DSC07043.JPG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</a:blip>
            <a:stretch>
              <a:fillRect/>
            </a:stretch>
          </p:blipFill>
          <p:spPr>
            <a:xfrm>
              <a:off x="4686300" y="1714500"/>
              <a:ext cx="4114800" cy="3086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Rectangle 5"/>
            <p:cNvSpPr/>
            <p:nvPr/>
          </p:nvSpPr>
          <p:spPr>
            <a:xfrm>
              <a:off x="4686300" y="4813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 dirty="0" smtClean="0"/>
                <a:t>Used tubing &amp; plunger</a:t>
              </a:r>
              <a:endParaRPr lang="en-US" sz="1800" dirty="0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342900" y="1714500"/>
            <a:ext cx="4114800" cy="3441700"/>
            <a:chOff x="342900" y="1714500"/>
            <a:chExt cx="4114800" cy="3441700"/>
          </a:xfrm>
        </p:grpSpPr>
        <p:pic>
          <p:nvPicPr>
            <p:cNvPr id="2" name="Picture 1" descr="DSC07051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342900" y="1714500"/>
              <a:ext cx="4114800" cy="3086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342900" y="4813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 dirty="0" smtClean="0"/>
                <a:t>Hoses, planks, tubing, </a:t>
              </a:r>
              <a:endParaRPr lang="en-US" sz="1800" dirty="0"/>
            </a:p>
          </p:txBody>
        </p:sp>
      </p:grpSp>
      <p:grpSp>
        <p:nvGrpSpPr>
          <p:cNvPr id="7" name="Group 6"/>
          <p:cNvGrpSpPr>
            <a:grpSpLocks noGrp="1" noUngrp="1" noChangeAspect="1"/>
          </p:cNvGrpSpPr>
          <p:nvPr/>
        </p:nvGrpSpPr>
        <p:grpSpPr>
          <a:xfrm>
            <a:off x="4686300" y="1714500"/>
            <a:ext cx="4114800" cy="3441700"/>
            <a:chOff x="4686300" y="1714500"/>
            <a:chExt cx="4114800" cy="3441700"/>
          </a:xfrm>
        </p:grpSpPr>
        <p:pic>
          <p:nvPicPr>
            <p:cNvPr id="5" name="Picture 4" descr="DSC07048.JPG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</a:blip>
            <a:stretch>
              <a:fillRect/>
            </a:stretch>
          </p:blipFill>
          <p:spPr>
            <a:xfrm>
              <a:off x="4686300" y="1714500"/>
              <a:ext cx="4114800" cy="3086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Rectangle 5"/>
            <p:cNvSpPr/>
            <p:nvPr/>
          </p:nvSpPr>
          <p:spPr>
            <a:xfrm>
              <a:off x="4686300" y="4813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dirty="0" smtClean="0"/>
                <a:t>Trash hose</a:t>
              </a:r>
              <a:endParaRPr lang="en-US" sz="1800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342900" y="1714500"/>
            <a:ext cx="4114800" cy="3441700"/>
            <a:chOff x="342900" y="1714500"/>
            <a:chExt cx="4114800" cy="3441700"/>
          </a:xfrm>
        </p:grpSpPr>
        <p:pic>
          <p:nvPicPr>
            <p:cNvPr id="2" name="Picture 1" descr="DSC07052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342900" y="1714500"/>
              <a:ext cx="4114800" cy="3086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342900" y="4813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 dirty="0" smtClean="0"/>
                <a:t>Hydrocarbon sludge, planks, piping</a:t>
              </a:r>
              <a:endParaRPr lang="en-US" sz="1800" dirty="0"/>
            </a:p>
          </p:txBody>
        </p:sp>
      </p:grpSp>
      <p:grpSp>
        <p:nvGrpSpPr>
          <p:cNvPr id="7" name="Group 6"/>
          <p:cNvGrpSpPr>
            <a:grpSpLocks noGrp="1" noUngrp="1" noChangeAspect="1"/>
          </p:cNvGrpSpPr>
          <p:nvPr/>
        </p:nvGrpSpPr>
        <p:grpSpPr>
          <a:xfrm>
            <a:off x="4686300" y="1714500"/>
            <a:ext cx="4114800" cy="3441700"/>
            <a:chOff x="4686300" y="1714500"/>
            <a:chExt cx="4114800" cy="3441700"/>
          </a:xfrm>
        </p:grpSpPr>
        <p:pic>
          <p:nvPicPr>
            <p:cNvPr id="5" name="Picture 4" descr="DSC07044.JPG"/>
            <p:cNvPicPr>
              <a:picLocks noRot="1" noChangeAspect="1" noMove="1" noResize="1"/>
            </p:cNvPicPr>
            <p:nvPr isPhoto="1"/>
          </p:nvPicPr>
          <p:blipFill>
            <a:blip r:embed="rId3" cstate="print">
              <a:lum/>
            </a:blip>
            <a:stretch>
              <a:fillRect/>
            </a:stretch>
          </p:blipFill>
          <p:spPr>
            <a:xfrm>
              <a:off x="4686300" y="1714500"/>
              <a:ext cx="4114800" cy="3086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Rectangle 5"/>
            <p:cNvSpPr/>
            <p:nvPr/>
          </p:nvSpPr>
          <p:spPr>
            <a:xfrm>
              <a:off x="4686300" y="4813300"/>
              <a:ext cx="41148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en-US" sz="1800" dirty="0" smtClean="0"/>
                <a:t>Standing water inside </a:t>
              </a:r>
              <a:r>
                <a:rPr lang="en-US" sz="1800" dirty="0" err="1" smtClean="0"/>
                <a:t>berm</a:t>
              </a:r>
              <a:r>
                <a:rPr lang="en-US" sz="1800" dirty="0" smtClean="0"/>
                <a:t>.</a:t>
              </a:r>
              <a:endParaRPr lang="en-US" sz="1800" dirty="0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31</Words>
  <Application>Microsoft Office PowerPoint</Application>
  <PresentationFormat>On-screen Show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Maralex Resources, Inc. SULFUR GULCH #9-98-2 1  API # 05-077-08709</vt:lpstr>
      <vt:lpstr>Slide 2</vt:lpstr>
      <vt:lpstr>Slide 3</vt:lpstr>
      <vt:lpstr>Slide 4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Maralex Resources, Inc. SULFUR GULCH #9-98-2 1  API # 05-077-08709</dc:title>
  <dc:creator>Browninc</dc:creator>
  <cp:lastModifiedBy>Browninc</cp:lastModifiedBy>
  <cp:revision>2</cp:revision>
  <dcterms:created xsi:type="dcterms:W3CDTF">2014-03-25T02:24:03Z</dcterms:created>
  <dcterms:modified xsi:type="dcterms:W3CDTF">2014-03-25T02:51:11Z</dcterms:modified>
</cp:coreProperties>
</file>