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7" d="100"/>
          <a:sy n="87" d="100"/>
        </p:scale>
        <p:origin x="-1440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5/11/2017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0583590"/>
      </p:ext>
    </p:extLst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5/11/2017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6208205"/>
      </p:ext>
    </p:extLst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err="1" smtClean="0"/>
              <a:t>Zarlengo</a:t>
            </a:r>
            <a:r>
              <a:rPr lang="en-US" sz="1600" dirty="0" smtClean="0"/>
              <a:t> B1</a:t>
            </a:r>
            <a:br>
              <a:rPr lang="en-US" sz="1600" dirty="0" smtClean="0"/>
            </a:br>
            <a:r>
              <a:rPr lang="en-US" sz="1600" dirty="0" smtClean="0"/>
              <a:t> API</a:t>
            </a:r>
            <a:r>
              <a:rPr lang="en-US" sz="1600" dirty="0" smtClean="0"/>
              <a:t>: </a:t>
            </a:r>
            <a:r>
              <a:rPr lang="en-US" sz="1600" dirty="0" smtClean="0"/>
              <a:t>05-001-</a:t>
            </a:r>
            <a:r>
              <a:rPr lang="en-US" sz="1600" dirty="0" smtClean="0"/>
              <a:t>09014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1200" dirty="0" smtClean="0"/>
              <a:t>Wellhead, prime mover, &amp; pump jack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pPr algn="ctr"/>
            <a:r>
              <a:rPr lang="en-US" sz="1200" dirty="0" smtClean="0"/>
              <a:t>Battery View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810</TotalTime>
  <Words>12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Inspection Photos Location Name: Zarlengo B1  API: 05-001-09014</vt:lpstr>
    </vt:vector>
  </TitlesOfParts>
  <Company>Colorado Oil &amp; Gas Conservation Commission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Kraich, Adam</cp:lastModifiedBy>
  <cp:revision>105</cp:revision>
  <dcterms:created xsi:type="dcterms:W3CDTF">2014-10-03T21:02:56Z</dcterms:created>
  <dcterms:modified xsi:type="dcterms:W3CDTF">2017-05-11T20:51:22Z</dcterms:modified>
</cp:coreProperties>
</file>