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1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Inspection Photos</a:t>
            </a: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Inspection Number</a:t>
            </a: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500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373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Konkel</a:t>
            </a:r>
            <a:r>
              <a:rPr lang="en-US" sz="1600" dirty="0" smtClean="0"/>
              <a:t> 1-4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05-009-06552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North </a:t>
            </a:r>
            <a:r>
              <a:rPr lang="en-US" sz="1200" dirty="0" smtClean="0"/>
              <a:t>side of location looking south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Northwest corner of location looking southeast. Weeds still need to be maintained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Konkel</a:t>
            </a:r>
            <a:r>
              <a:rPr lang="en-US" sz="1600" dirty="0" smtClean="0"/>
              <a:t> 1-4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05-009-06552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3. Well is producing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4. Weeds around pumping unit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220591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Konkel</a:t>
            </a:r>
            <a:r>
              <a:rPr lang="en-US" sz="1600" dirty="0" smtClean="0"/>
              <a:t> 1-4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05-009-06552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551112" y="46482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5. Water tank doesn’t have berms or labeling. It is still plumbed into production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41763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5077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841</TotalTime>
  <Words>68</Words>
  <Application>Microsoft Office PowerPoint</Application>
  <PresentationFormat>On-screen Show (4:3)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Location Name: Konkel 1-4 API: 05-009-06552</vt:lpstr>
      <vt:lpstr>Inspection Photos Location Name: Konkel 1-4 API: 05-009-06552</vt:lpstr>
      <vt:lpstr>Inspection Photos Location Name: Konkel 1-4 API: 05-009-06552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Brian welsh</cp:lastModifiedBy>
  <cp:revision>108</cp:revision>
  <dcterms:created xsi:type="dcterms:W3CDTF">2014-10-03T21:02:56Z</dcterms:created>
  <dcterms:modified xsi:type="dcterms:W3CDTF">2018-02-27T19:19:45Z</dcterms:modified>
</cp:coreProperties>
</file>