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2" r:id="rId3"/>
    <p:sldId id="261" r:id="rId4"/>
    <p:sldId id="260" r:id="rId5"/>
    <p:sldId id="259" r:id="rId6"/>
    <p:sldId id="258" r:id="rId7"/>
    <p:sldId id="257" r:id="rId8"/>
    <p:sldId id="263" r:id="rId9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06" autoAdjust="0"/>
    <p:restoredTop sz="94632" autoAdjust="0"/>
  </p:normalViewPr>
  <p:slideViewPr>
    <p:cSldViewPr>
      <p:cViewPr>
        <p:scale>
          <a:sx n="80" d="100"/>
          <a:sy n="80" d="100"/>
        </p:scale>
        <p:origin x="-1214" y="-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KC Resources</a:t>
            </a:r>
            <a:br>
              <a:rPr lang="en-US" sz="1600" dirty="0" smtClean="0"/>
            </a:br>
            <a:r>
              <a:rPr lang="en-US" sz="1600" dirty="0" smtClean="0"/>
              <a:t>Mail Trail Mesa F23-26G </a:t>
            </a:r>
            <a:br>
              <a:rPr lang="en-US" sz="1600" dirty="0" smtClean="0"/>
            </a:br>
            <a:r>
              <a:rPr lang="en-US" sz="1600" dirty="0" smtClean="0"/>
              <a:t>API: 05-083-06494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 Location </a:t>
            </a:r>
            <a:r>
              <a:rPr lang="en-US" sz="1200" dirty="0" smtClean="0"/>
              <a:t>entrance heavily rutted.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fontScale="92500"/>
          </a:bodyPr>
          <a:lstStyle/>
          <a:p>
            <a:r>
              <a:rPr lang="en-US" sz="1200" dirty="0" smtClean="0"/>
              <a:t>Photo #2 Location </a:t>
            </a:r>
            <a:r>
              <a:rPr lang="en-US" sz="1200" dirty="0" smtClean="0"/>
              <a:t>sign posted at entrance does not reflect current operator.  Contact information reflects KC resource when dialed.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KC Resources</a:t>
            </a:r>
            <a:br>
              <a:rPr lang="en-US" sz="1600" dirty="0" smtClean="0"/>
            </a:br>
            <a:r>
              <a:rPr lang="en-US" sz="1600" dirty="0" smtClean="0"/>
              <a:t>Mail Trail Mesa F23-26G </a:t>
            </a:r>
            <a:br>
              <a:rPr lang="en-US" sz="1600" dirty="0" smtClean="0"/>
            </a:br>
            <a:r>
              <a:rPr lang="en-US" sz="1600" dirty="0" smtClean="0"/>
              <a:t>API: 05-083-06494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#3 Cement </a:t>
            </a:r>
            <a:r>
              <a:rPr lang="en-US" sz="1200" dirty="0" smtClean="0"/>
              <a:t>pile left from plugging operations.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#4 Unused </a:t>
            </a:r>
            <a:r>
              <a:rPr lang="en-US" sz="1200" dirty="0" smtClean="0"/>
              <a:t>equipment onsite</a:t>
            </a:r>
            <a:r>
              <a:rPr lang="en-US" sz="1200" dirty="0" smtClean="0"/>
              <a:t>.  Heavily rutted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1687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KC Resources</a:t>
            </a:r>
            <a:br>
              <a:rPr lang="en-US" sz="1600" dirty="0" smtClean="0"/>
            </a:br>
            <a:r>
              <a:rPr lang="en-US" sz="1600" dirty="0" smtClean="0"/>
              <a:t>Mail Trail Mesa F23-26G </a:t>
            </a:r>
            <a:br>
              <a:rPr lang="en-US" sz="1600" dirty="0" smtClean="0"/>
            </a:br>
            <a:r>
              <a:rPr lang="en-US" sz="1600" dirty="0" smtClean="0"/>
              <a:t>API: 05-083-06494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#5 Driver </a:t>
            </a:r>
            <a:r>
              <a:rPr lang="en-US" sz="1200" dirty="0" smtClean="0"/>
              <a:t>removed with unused </a:t>
            </a:r>
            <a:r>
              <a:rPr lang="en-US" sz="1200" dirty="0" err="1" smtClean="0"/>
              <a:t>flowlines</a:t>
            </a:r>
            <a:r>
              <a:rPr lang="en-US" sz="1200" dirty="0" smtClean="0"/>
              <a:t> and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#6 Open </a:t>
            </a:r>
            <a:r>
              <a:rPr lang="en-US" sz="1200" dirty="0" smtClean="0"/>
              <a:t>hole where wellhead was plugged. 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8511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KC Resources</a:t>
            </a:r>
            <a:br>
              <a:rPr lang="en-US" sz="1600" dirty="0" smtClean="0"/>
            </a:br>
            <a:r>
              <a:rPr lang="en-US" sz="1600" dirty="0" smtClean="0"/>
              <a:t>Mail Trail Mesa F23-26G </a:t>
            </a:r>
            <a:br>
              <a:rPr lang="en-US" sz="1600" dirty="0" smtClean="0"/>
            </a:br>
            <a:r>
              <a:rPr lang="en-US" sz="1600" dirty="0" smtClean="0"/>
              <a:t>API: 05-083-06494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#7 Debris </a:t>
            </a:r>
            <a:r>
              <a:rPr lang="en-US" sz="1200" dirty="0" smtClean="0"/>
              <a:t>on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Photo#8 Tank </a:t>
            </a:r>
            <a:r>
              <a:rPr lang="en-US" sz="1200" dirty="0" smtClean="0"/>
              <a:t>battery on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2952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KC Resources</a:t>
            </a:r>
            <a:br>
              <a:rPr lang="en-US" sz="1600" dirty="0" smtClean="0"/>
            </a:br>
            <a:r>
              <a:rPr lang="en-US" sz="1600" dirty="0" smtClean="0"/>
              <a:t>Mail Trail Mesa F23-26G </a:t>
            </a:r>
            <a:br>
              <a:rPr lang="en-US" sz="1600" dirty="0" smtClean="0"/>
            </a:br>
            <a:r>
              <a:rPr lang="en-US" sz="1600" dirty="0" smtClean="0"/>
              <a:t>API: 05-083-06494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#9 Unused </a:t>
            </a:r>
            <a:r>
              <a:rPr lang="en-US" sz="1200" dirty="0" err="1" smtClean="0"/>
              <a:t>flowlines</a:t>
            </a:r>
            <a:r>
              <a:rPr lang="en-US" sz="1200" dirty="0" smtClean="0"/>
              <a:t> on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#10 Unused </a:t>
            </a:r>
            <a:r>
              <a:rPr lang="en-US" sz="1200" dirty="0" smtClean="0"/>
              <a:t>equipment and </a:t>
            </a:r>
            <a:r>
              <a:rPr lang="en-US" sz="1200" dirty="0" err="1" smtClean="0"/>
              <a:t>flowlines</a:t>
            </a:r>
            <a:r>
              <a:rPr lang="en-US" sz="1200" dirty="0" smtClean="0"/>
              <a:t> on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1264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KC Resources</a:t>
            </a:r>
            <a:br>
              <a:rPr lang="en-US" sz="1600" dirty="0" smtClean="0"/>
            </a:br>
            <a:r>
              <a:rPr lang="en-US" sz="1600" dirty="0" smtClean="0"/>
              <a:t>Mail Trail Mesa F23-26G </a:t>
            </a:r>
            <a:br>
              <a:rPr lang="en-US" sz="1600" dirty="0" smtClean="0"/>
            </a:br>
            <a:r>
              <a:rPr lang="en-US" sz="1600" dirty="0" smtClean="0"/>
              <a:t>API: 05-083-06494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#11 Separator </a:t>
            </a:r>
            <a:r>
              <a:rPr lang="en-US" sz="1200" dirty="0" smtClean="0"/>
              <a:t>leaking fluid out on ground.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#12 Fluid </a:t>
            </a:r>
            <a:r>
              <a:rPr lang="en-US" sz="1200" dirty="0" smtClean="0"/>
              <a:t>leak from separator.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7102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KC Resources</a:t>
            </a:r>
            <a:br>
              <a:rPr lang="en-US" sz="1600" dirty="0" smtClean="0"/>
            </a:br>
            <a:r>
              <a:rPr lang="en-US" sz="1600" dirty="0" smtClean="0"/>
              <a:t>Mail Trail Mesa F23-26G </a:t>
            </a:r>
            <a:br>
              <a:rPr lang="en-US" sz="1600" dirty="0" smtClean="0"/>
            </a:br>
            <a:r>
              <a:rPr lang="en-US" sz="1600" dirty="0" smtClean="0"/>
              <a:t>API: 05-083-06494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#13 Separator </a:t>
            </a:r>
            <a:r>
              <a:rPr lang="en-US" sz="1200" dirty="0" smtClean="0"/>
              <a:t>leaking fluid.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#14 Standing </a:t>
            </a:r>
            <a:r>
              <a:rPr lang="en-US" sz="1200" dirty="0" smtClean="0"/>
              <a:t>fluid on ground from separator leak.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6393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KC Resources</a:t>
            </a:r>
            <a:br>
              <a:rPr lang="en-US" sz="1600" dirty="0" smtClean="0"/>
            </a:br>
            <a:r>
              <a:rPr lang="en-US" sz="1600" dirty="0" smtClean="0"/>
              <a:t>Mail Trail Mesa F23-26G </a:t>
            </a:r>
            <a:br>
              <a:rPr lang="en-US" sz="1600" dirty="0" smtClean="0"/>
            </a:br>
            <a:r>
              <a:rPr lang="en-US" sz="1600" dirty="0" smtClean="0"/>
              <a:t>API: 05-083-06494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#15 Unused </a:t>
            </a:r>
            <a:r>
              <a:rPr lang="en-US" sz="1200" dirty="0" smtClean="0"/>
              <a:t>valves and piping.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#16 Wellhead </a:t>
            </a:r>
            <a:r>
              <a:rPr lang="en-US" sz="1200" dirty="0" smtClean="0"/>
              <a:t>hole, with below grade marker.</a:t>
            </a:r>
            <a:endParaRPr lang="en-US" sz="1200" dirty="0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5023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997</TotalTime>
  <Words>174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Office Theme</vt:lpstr>
      <vt:lpstr>Inspection Photo KC Resources Mail Trail Mesa F23-26G  API: 05-083-06494</vt:lpstr>
      <vt:lpstr>Inspection Photo KC Resources Mail Trail Mesa F23-26G  API: 05-083-06494</vt:lpstr>
      <vt:lpstr>Inspection Photo KC Resources Mail Trail Mesa F23-26G  API: 05-083-06494</vt:lpstr>
      <vt:lpstr>Inspection Photo KC Resources Mail Trail Mesa F23-26G  API: 05-083-06494</vt:lpstr>
      <vt:lpstr>Inspection Photo KC Resources Mail Trail Mesa F23-26G  API: 05-083-06494</vt:lpstr>
      <vt:lpstr>Inspection Photo KC Resources Mail Trail Mesa F23-26G  API: 05-083-06494</vt:lpstr>
      <vt:lpstr>Inspection Photo KC Resources Mail Trail Mesa F23-26G  API: 05-083-06494</vt:lpstr>
      <vt:lpstr>Inspection Photo KC Resources Mail Trail Mesa F23-26G  API: 05-083-06494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116</cp:revision>
  <dcterms:created xsi:type="dcterms:W3CDTF">2014-10-03T21:02:56Z</dcterms:created>
  <dcterms:modified xsi:type="dcterms:W3CDTF">2019-09-12T16:18:28Z</dcterms:modified>
</cp:coreProperties>
</file>