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110" d="100"/>
          <a:sy n="110" d="100"/>
        </p:scale>
        <p:origin x="594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6/14/2019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6/14/2019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Inspection Number</a:t>
            </a:r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152400" y="6248400"/>
            <a:ext cx="1828800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1600" dirty="0" smtClean="0"/>
              <a:t>Inspection Photo</a:t>
            </a:r>
            <a:br>
              <a:rPr lang="en-US" sz="1600" dirty="0" smtClean="0"/>
            </a:br>
            <a:r>
              <a:rPr lang="en-US" sz="1600" dirty="0" smtClean="0"/>
              <a:t>Location Name: Like </a:t>
            </a:r>
            <a:r>
              <a:rPr lang="en-US" sz="1600" dirty="0" smtClean="0"/>
              <a:t>3-7</a:t>
            </a:r>
            <a:r>
              <a:rPr lang="en-US" sz="1600" dirty="0" smtClean="0"/>
              <a:t/>
            </a:r>
            <a:br>
              <a:rPr lang="en-US" sz="1600" dirty="0" smtClean="0"/>
            </a:br>
            <a:r>
              <a:rPr lang="en-US" sz="1600" dirty="0" smtClean="0"/>
              <a:t>API: </a:t>
            </a:r>
            <a:r>
              <a:rPr lang="en-US" sz="1600" dirty="0" smtClean="0"/>
              <a:t>05-125-09756</a:t>
            </a:r>
            <a:endParaRPr lang="en-US" sz="1600" dirty="0"/>
          </a:p>
        </p:txBody>
      </p:sp>
      <p:pic>
        <p:nvPicPr>
          <p:cNvPr id="5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2700" y="1263620"/>
            <a:ext cx="4038600" cy="3028950"/>
          </a:xfrm>
        </p:spPr>
      </p:pic>
      <p:sp>
        <p:nvSpPr>
          <p:cNvPr id="8" name="Rectangle 7"/>
          <p:cNvSpPr/>
          <p:nvPr/>
        </p:nvSpPr>
        <p:spPr>
          <a:xfrm>
            <a:off x="2438400" y="4326649"/>
            <a:ext cx="4038602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en-US" sz="1200" b="1" dirty="0" smtClean="0">
                <a:solidFill>
                  <a:prstClr val="black"/>
                </a:solidFill>
              </a:rPr>
              <a:t>1. Location photo</a:t>
            </a:r>
            <a:endParaRPr lang="en-US" sz="1200" b="1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874</TotalTime>
  <Words>10</Words>
  <Application>Microsoft Office PowerPoint</Application>
  <PresentationFormat>On-screen Show (4:3)</PresentationFormat>
  <Paragraphs>4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Inspection Photo Location Name: Like 3-7 API: 05-125-09756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Welsh, Brian</cp:lastModifiedBy>
  <cp:revision>126</cp:revision>
  <dcterms:created xsi:type="dcterms:W3CDTF">2014-10-03T21:02:56Z</dcterms:created>
  <dcterms:modified xsi:type="dcterms:W3CDTF">2019-06-14T16:43:19Z</dcterms:modified>
</cp:coreProperties>
</file>