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76" y="-14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93FF2-3A4F-4B4B-8566-916BEC96C0A1}" type="datetimeFigureOut">
              <a:rPr lang="en-US" smtClean="0"/>
              <a:t>12/08/2014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97E8-6DAF-4E59-ABFC-67CB0FA9BF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93FF2-3A4F-4B4B-8566-916BEC96C0A1}" type="datetimeFigureOut">
              <a:rPr lang="en-US" smtClean="0"/>
              <a:t>12/08/2014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97E8-6DAF-4E59-ABFC-67CB0FA9BF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93FF2-3A4F-4B4B-8566-916BEC96C0A1}" type="datetimeFigureOut">
              <a:rPr lang="en-US" smtClean="0"/>
              <a:t>12/08/2014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97E8-6DAF-4E59-ABFC-67CB0FA9BF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93FF2-3A4F-4B4B-8566-916BEC96C0A1}" type="datetimeFigureOut">
              <a:rPr lang="en-US" smtClean="0"/>
              <a:t>12/08/2014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97E8-6DAF-4E59-ABFC-67CB0FA9BF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93FF2-3A4F-4B4B-8566-916BEC96C0A1}" type="datetimeFigureOut">
              <a:rPr lang="en-US" smtClean="0"/>
              <a:t>12/08/2014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97E8-6DAF-4E59-ABFC-67CB0FA9BF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93FF2-3A4F-4B4B-8566-916BEC96C0A1}" type="datetimeFigureOut">
              <a:rPr lang="en-US" smtClean="0"/>
              <a:t>12/08/2014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97E8-6DAF-4E59-ABFC-67CB0FA9BF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93FF2-3A4F-4B4B-8566-916BEC96C0A1}" type="datetimeFigureOut">
              <a:rPr lang="en-US" smtClean="0"/>
              <a:t>12/08/2014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97E8-6DAF-4E59-ABFC-67CB0FA9BF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93FF2-3A4F-4B4B-8566-916BEC96C0A1}" type="datetimeFigureOut">
              <a:rPr lang="en-US" smtClean="0"/>
              <a:t>12/08/2014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97E8-6DAF-4E59-ABFC-67CB0FA9BF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93FF2-3A4F-4B4B-8566-916BEC96C0A1}" type="datetimeFigureOut">
              <a:rPr lang="en-US" smtClean="0"/>
              <a:t>12/08/2014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97E8-6DAF-4E59-ABFC-67CB0FA9BF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93FF2-3A4F-4B4B-8566-916BEC96C0A1}" type="datetimeFigureOut">
              <a:rPr lang="en-US" smtClean="0"/>
              <a:t>12/08/2014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97E8-6DAF-4E59-ABFC-67CB0FA9BF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93FF2-3A4F-4B4B-8566-916BEC96C0A1}" type="datetimeFigureOut">
              <a:rPr lang="en-US" smtClean="0"/>
              <a:t>12/08/2014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697E8-6DAF-4E59-ABFC-67CB0FA9BF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93FF2-3A4F-4B4B-8566-916BEC96C0A1}" type="datetimeFigureOut">
              <a:rPr lang="en-US" smtClean="0"/>
              <a:t>12/08/2014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697E8-6DAF-4E59-ABFC-67CB0FA9BF6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WPX</a:t>
            </a:r>
            <a:br>
              <a:rPr lang="en-US" dirty="0" smtClean="0"/>
            </a:br>
            <a:r>
              <a:rPr lang="en-US" dirty="0" smtClean="0"/>
              <a:t>96850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Quarter Circle</a:t>
            </a:r>
          </a:p>
          <a:p>
            <a:r>
              <a:rPr lang="en-US" dirty="0" smtClean="0"/>
              <a:t>334690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Quarter Circle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Users\kellerbs\Desktop\Enforcement\Operators\WPX\Inspections\045 14232\DSCN27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1" y="1600200"/>
            <a:ext cx="4038600" cy="4495799"/>
          </a:xfrm>
          <a:prstGeom prst="rect">
            <a:avLst/>
          </a:prstGeom>
          <a:noFill/>
        </p:spPr>
      </p:pic>
      <p:pic>
        <p:nvPicPr>
          <p:cNvPr id="1027" name="Picture 3" descr="C:\Users\kellerbs\Desktop\Enforcement\Operators\WPX\Inspections\045 14232\DSCN27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1" y="1600200"/>
            <a:ext cx="4038600" cy="4495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Quarter Circle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C:\Users\kellerbs\Desktop\Enforcement\Operators\WPX\Inspections\045 14232\DSCN27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600200"/>
            <a:ext cx="4038600" cy="4495800"/>
          </a:xfrm>
          <a:prstGeom prst="rect">
            <a:avLst/>
          </a:prstGeom>
          <a:noFill/>
        </p:spPr>
      </p:pic>
      <p:pic>
        <p:nvPicPr>
          <p:cNvPr id="2051" name="Picture 3" descr="C:\Users\kellerbs\Desktop\Enforcement\Operators\WPX\Inspections\045 14232\DSCN27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600200"/>
            <a:ext cx="4038600" cy="4495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Quarter Circle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C:\Users\kellerbs\Desktop\Enforcement\Operators\WPX\Inspections\045 14232\DSCN27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600200"/>
            <a:ext cx="4038600" cy="4572000"/>
          </a:xfrm>
          <a:prstGeom prst="rect">
            <a:avLst/>
          </a:prstGeom>
          <a:noFill/>
        </p:spPr>
      </p:pic>
      <p:pic>
        <p:nvPicPr>
          <p:cNvPr id="3075" name="Picture 3" descr="C:\Users\kellerbs\Desktop\Enforcement\Operators\WPX\Inspections\045 14232\DSCN27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1" y="1600200"/>
            <a:ext cx="4038600" cy="4495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10</Words>
  <Application>Microsoft Office PowerPoint</Application>
  <PresentationFormat>On-screen Show (4:3)</PresentationFormat>
  <Paragraphs>6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WPX 96850</vt:lpstr>
      <vt:lpstr>Quarter Circle</vt:lpstr>
      <vt:lpstr>Quarter Circle</vt:lpstr>
      <vt:lpstr>Quarter Circle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WPX 96850</dc:title>
  <dc:creator>Shaun Kellerby</dc:creator>
  <cp:lastModifiedBy>Shaun Kellerby</cp:lastModifiedBy>
  <cp:revision>1</cp:revision>
  <dcterms:created xsi:type="dcterms:W3CDTF">2014-12-08T21:51:18Z</dcterms:created>
  <dcterms:modified xsi:type="dcterms:W3CDTF">2014-12-08T22:00:53Z</dcterms:modified>
</cp:coreProperties>
</file>